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GoogleSans-bold.fntdata"/><Relationship Id="rId10" Type="http://schemas.openxmlformats.org/officeDocument/2006/relationships/slide" Target="slides/slide4.xml"/><Relationship Id="rId32" Type="http://schemas.openxmlformats.org/officeDocument/2006/relationships/font" Target="fonts/GoogleSans-regular.fntdata"/><Relationship Id="rId13" Type="http://schemas.openxmlformats.org/officeDocument/2006/relationships/slide" Target="slides/slide7.xml"/><Relationship Id="rId35" Type="http://schemas.openxmlformats.org/officeDocument/2006/relationships/font" Target="fonts/GoogleSans-boldItalic.fntdata"/><Relationship Id="rId12" Type="http://schemas.openxmlformats.org/officeDocument/2006/relationships/slide" Target="slides/slide6.xml"/><Relationship Id="rId34" Type="http://schemas.openxmlformats.org/officeDocument/2006/relationships/font" Target="fonts/GoogleSans-italic.fntdata"/><Relationship Id="rId15" Type="http://schemas.openxmlformats.org/officeDocument/2006/relationships/slide" Target="slides/slide9.xml"/><Relationship Id="rId37" Type="http://schemas.openxmlformats.org/officeDocument/2006/relationships/font" Target="fonts/GoogleSansMedium-bold.fntdata"/><Relationship Id="rId14" Type="http://schemas.openxmlformats.org/officeDocument/2006/relationships/slide" Target="slides/slide8.xml"/><Relationship Id="rId36" Type="http://schemas.openxmlformats.org/officeDocument/2006/relationships/font" Target="fonts/GoogleSansMedium-regular.fntdata"/><Relationship Id="rId17" Type="http://schemas.openxmlformats.org/officeDocument/2006/relationships/slide" Target="slides/slide11.xml"/><Relationship Id="rId39" Type="http://schemas.openxmlformats.org/officeDocument/2006/relationships/font" Target="fonts/GoogleSans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GoogleSans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it.ly/membersiwd24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womentechmakers/initiatives/iwd#find-event" TargetMode="External"/><Relationship Id="rId3" Type="http://schemas.openxmlformats.org/officeDocument/2006/relationships/hyperlink" Target="https://bit.ly/WTMIWD24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womentechmakers/initiatives/iwd#find-event" TargetMode="External"/><Relationship Id="rId3" Type="http://schemas.openxmlformats.org/officeDocument/2006/relationships/hyperlink" Target="https://bit.ly/WTMIWD24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womentechmakers/initiatives/iwd#find-event" TargetMode="External"/><Relationship Id="rId3" Type="http://schemas.openxmlformats.org/officeDocument/2006/relationships/hyperlink" Target="https://bit.ly/WTMIWD24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05e8bda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05e8bda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05e8bda2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05e8bda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a7d91dbb1_0_4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a7d91dbb1_0_4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0aba1d9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0aba1d9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WTM membership link:</a:t>
            </a:r>
            <a:r>
              <a:rPr lang="en" sz="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9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https://bit.ly/membersiwd24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dfdc5df2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dfdc5df2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dfdc5df2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dfdc5df2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0aba1d9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0aba1d9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ed579c8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ed579c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ed579c8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ed579c8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dfdc5df2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dfdc5df2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https://developers.google.com/womentechmakers/initiatives/iwd#find-event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https://bit.ly/WTMIWD24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dfdc5df2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bdfdc5df2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https://developers.google.com/womentechmakers/initiatives/iwd#find-event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https://bit.ly/WTMIWD24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dfdc5df2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dfdc5df2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dfdc5df2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dfdc5df2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a7d91dbb1_0_4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8a7d91dbb1_0_4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dfdc5df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dfdc5df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05e8bda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05e8bda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5e8bda2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05e8bda2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0b8dfdaf6_4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0b8dfdaf6_4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https://developers.google.com/womentechmakers/initiatives/iwd#find-event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https://bit.ly/WTMIWD24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05e8bda2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05e8bda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2023-cü ildə “Dare To Be” IWD kampaniyamız dünya üzrə 200k+ iştirakçıya çatdı!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a7d91dbb1_0_4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a7d91dbb1_0_4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a7d91dbb1_0_4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a7d91dbb1_0_4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_Blank">
  <p:cSld name="CUSTOM_1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7444050" y="203703"/>
            <a:ext cx="13305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32825" l="11794" r="11564" t="32828"/>
          <a:stretch/>
        </p:blipFill>
        <p:spPr>
          <a:xfrm>
            <a:off x="369450" y="4845844"/>
            <a:ext cx="1033175" cy="13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_Blank_White Logo">
  <p:cSld name="CUSTOM_1_1_1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/>
        </p:nvSpPr>
        <p:spPr>
          <a:xfrm>
            <a:off x="7444050" y="203703"/>
            <a:ext cx="13305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27594" l="11684" r="11692" t="27594"/>
          <a:stretch/>
        </p:blipFill>
        <p:spPr>
          <a:xfrm>
            <a:off x="369450" y="4824775"/>
            <a:ext cx="1033175" cy="1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">
  <p:cSld name="TITLE_2_3_4_1_5_3_1_1_1_3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TEMPLATE ONLY_Cover">
  <p:cSld name="CUSTOM_1">
    <p:bg>
      <p:bgPr>
        <a:solidFill>
          <a:srgbClr val="2480E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370900" y="180000"/>
            <a:ext cx="2045100" cy="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Women Techmakers Brand 2023</a:t>
            </a:r>
            <a:endParaRPr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" name="Google Shape;61;p17"/>
          <p:cNvSpPr txBox="1"/>
          <p:nvPr/>
        </p:nvSpPr>
        <p:spPr>
          <a:xfrm>
            <a:off x="7561525" y="203700"/>
            <a:ext cx="12129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_Blank">
  <p:cSld name="CUSTOM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/>
        </p:nvSpPr>
        <p:spPr>
          <a:xfrm>
            <a:off x="7444050" y="203703"/>
            <a:ext cx="13305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 b="32825" l="11794" r="11564" t="32828"/>
          <a:stretch/>
        </p:blipFill>
        <p:spPr>
          <a:xfrm>
            <a:off x="369450" y="4845844"/>
            <a:ext cx="1033175" cy="13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_Blank_White Logo">
  <p:cSld name="CUSTOM_1_1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/>
        </p:nvSpPr>
        <p:spPr>
          <a:xfrm>
            <a:off x="7444050" y="203703"/>
            <a:ext cx="13305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 b="27594" l="11684" r="11692" t="27594"/>
          <a:stretch/>
        </p:blipFill>
        <p:spPr>
          <a:xfrm>
            <a:off x="369450" y="4824775"/>
            <a:ext cx="1033175" cy="1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_Blank_Black Logo">
  <p:cSld name="CUSTOM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32897" l="11838" r="11831" t="32897"/>
          <a:stretch/>
        </p:blipFill>
        <p:spPr>
          <a:xfrm>
            <a:off x="369450" y="4845850"/>
            <a:ext cx="1033175" cy="138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0"/>
          <p:cNvSpPr txBox="1"/>
          <p:nvPr/>
        </p:nvSpPr>
        <p:spPr>
          <a:xfrm>
            <a:off x="7444050" y="203703"/>
            <a:ext cx="1330500" cy="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and Confidential</a:t>
            </a:r>
            <a:endParaRPr sz="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e grid">
  <p:cSld name="TITLE_2_3_4_1_5_3_1_1_1_3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3">
          <p15:clr>
            <a:srgbClr val="E46962"/>
          </p15:clr>
        </p15:guide>
        <p15:guide id="2" pos="5527">
          <p15:clr>
            <a:srgbClr val="E46962"/>
          </p15:clr>
        </p15:guide>
        <p15:guide id="3" pos="1558">
          <p15:clr>
            <a:srgbClr val="E46962"/>
          </p15:clr>
        </p15:guide>
        <p15:guide id="4" pos="4202">
          <p15:clr>
            <a:srgbClr val="E46962"/>
          </p15:clr>
        </p15:guide>
        <p15:guide id="5" pos="1613">
          <p15:clr>
            <a:srgbClr val="E46962"/>
          </p15:clr>
        </p15:guide>
        <p15:guide id="6" pos="4147">
          <p15:clr>
            <a:srgbClr val="E46962"/>
          </p15:clr>
        </p15:guide>
        <p15:guide id="7" pos="1987">
          <p15:clr>
            <a:srgbClr val="E46962"/>
          </p15:clr>
        </p15:guide>
        <p15:guide id="8" pos="2044">
          <p15:clr>
            <a:srgbClr val="E46962"/>
          </p15:clr>
        </p15:guide>
        <p15:guide id="9" pos="2852">
          <p15:clr>
            <a:srgbClr val="E46962"/>
          </p15:clr>
        </p15:guide>
        <p15:guide id="10" pos="2908">
          <p15:clr>
            <a:srgbClr val="E46962"/>
          </p15:clr>
        </p15:guide>
        <p15:guide id="11" pos="3716">
          <p15:clr>
            <a:srgbClr val="E46962"/>
          </p15:clr>
        </p15:guide>
        <p15:guide id="12" pos="3773">
          <p15:clr>
            <a:srgbClr val="E46962"/>
          </p15:clr>
        </p15:guide>
        <p15:guide id="13" orient="horz" pos="228">
          <p15:clr>
            <a:srgbClr val="E46962"/>
          </p15:clr>
        </p15:guide>
        <p15:guide id="14" orient="horz" pos="3012">
          <p15:clr>
            <a:srgbClr val="E46962"/>
          </p15:clr>
        </p15:guide>
        <p15:guide id="15" orient="horz" pos="921">
          <p15:clr>
            <a:srgbClr val="E46962"/>
          </p15:clr>
        </p15:guide>
        <p15:guide id="16" orient="horz" pos="977">
          <p15:clr>
            <a:srgbClr val="E46962"/>
          </p15:clr>
        </p15:guide>
        <p15:guide id="17" orient="horz" pos="1601">
          <p15:clr>
            <a:srgbClr val="E46962"/>
          </p15:clr>
        </p15:guide>
        <p15:guide id="18" orient="horz" pos="1656">
          <p15:clr>
            <a:srgbClr val="E46962"/>
          </p15:clr>
        </p15:guide>
        <p15:guide id="19" orient="horz" pos="2263">
          <p15:clr>
            <a:srgbClr val="E46962"/>
          </p15:clr>
        </p15:guide>
        <p15:guide id="20" orient="horz" pos="231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jpg"/><Relationship Id="rId10" Type="http://schemas.openxmlformats.org/officeDocument/2006/relationships/image" Target="../media/image23.jpg"/><Relationship Id="rId13" Type="http://schemas.openxmlformats.org/officeDocument/2006/relationships/image" Target="../media/image18.jp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9" Type="http://schemas.openxmlformats.org/officeDocument/2006/relationships/image" Target="../media/image19.jpg"/><Relationship Id="rId15" Type="http://schemas.openxmlformats.org/officeDocument/2006/relationships/image" Target="../media/image32.jpg"/><Relationship Id="rId14" Type="http://schemas.openxmlformats.org/officeDocument/2006/relationships/image" Target="../media/image16.jpg"/><Relationship Id="rId17" Type="http://schemas.openxmlformats.org/officeDocument/2006/relationships/image" Target="../media/image26.jpg"/><Relationship Id="rId16" Type="http://schemas.openxmlformats.org/officeDocument/2006/relationships/image" Target="../media/image29.jpg"/><Relationship Id="rId5" Type="http://schemas.openxmlformats.org/officeDocument/2006/relationships/image" Target="../media/image13.jpg"/><Relationship Id="rId6" Type="http://schemas.openxmlformats.org/officeDocument/2006/relationships/image" Target="../media/image20.jpg"/><Relationship Id="rId7" Type="http://schemas.openxmlformats.org/officeDocument/2006/relationships/image" Target="../media/image14.jpg"/><Relationship Id="rId8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hyperlink" Target="https://bit.ly/membersiwd2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1.jpg"/><Relationship Id="rId7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s.google.com/womentechmakers/initiatives/iwd#find-event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/>
        </p:nvSpPr>
        <p:spPr>
          <a:xfrm>
            <a:off x="161175" y="1446475"/>
            <a:ext cx="45792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“Impact the Future”</a:t>
            </a:r>
            <a:endParaRPr b="1" sz="3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" name="Google Shape;79;p23"/>
          <p:cNvSpPr txBox="1"/>
          <p:nvPr/>
        </p:nvSpPr>
        <p:spPr>
          <a:xfrm>
            <a:off x="255675" y="2750350"/>
            <a:ext cx="42210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Women Techmakers IWD Baku 2024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#IWDBaku2024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#IWD24Baku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#WTMIWD, #WTMImpactTheFuture, #IWD24, #WomenInTech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4">
            <a:alphaModFix/>
          </a:blip>
          <a:srcRect b="32825" l="11794" r="11564" t="32828"/>
          <a:stretch/>
        </p:blipFill>
        <p:spPr>
          <a:xfrm>
            <a:off x="228600" y="215870"/>
            <a:ext cx="2190976" cy="29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1217250" y="2343300"/>
            <a:ext cx="72114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04. Getting started</a:t>
            </a:r>
            <a:endParaRPr b="1" sz="4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(Welcome to the our past events ^_^) 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250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/>
        </p:nvSpPr>
        <p:spPr>
          <a:xfrm>
            <a:off x="363125" y="1087875"/>
            <a:ext cx="59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862" y="1673099"/>
            <a:ext cx="1365449" cy="136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000" y="110201"/>
            <a:ext cx="1395174" cy="139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75" y="110188"/>
            <a:ext cx="1509900" cy="15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37" y="1747862"/>
            <a:ext cx="1460776" cy="14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300" y="3296050"/>
            <a:ext cx="1432074" cy="143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9075" y="91725"/>
            <a:ext cx="1535506" cy="1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6675" y="1679485"/>
            <a:ext cx="1460800" cy="146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3763" y="3296025"/>
            <a:ext cx="1460800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412" y="91763"/>
            <a:ext cx="1432076" cy="143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99425" y="1747863"/>
            <a:ext cx="1460800" cy="146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67975" y="3296025"/>
            <a:ext cx="1460800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09103" y="1673063"/>
            <a:ext cx="1365449" cy="13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35537" y="3296050"/>
            <a:ext cx="1432075" cy="14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09100" y="125046"/>
            <a:ext cx="1365449" cy="13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56375" y="3293450"/>
            <a:ext cx="1365450" cy="1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/>
        </p:nvSpPr>
        <p:spPr>
          <a:xfrm>
            <a:off x="1534875" y="2351075"/>
            <a:ext cx="6522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05. Being a </a:t>
            </a:r>
            <a:endParaRPr b="1" sz="4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WTM Speaker, Member and Ambassador </a:t>
            </a:r>
            <a:endParaRPr b="1" sz="4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250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228600" y="949850"/>
            <a:ext cx="3577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Being a WTM Speaker : 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0575" y="1315575"/>
            <a:ext cx="2798848" cy="279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2066725" y="794138"/>
            <a:ext cx="52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Being a WTM Member and Ambassador : </a:t>
            </a:r>
            <a:endParaRPr b="1" sz="2000">
              <a:solidFill>
                <a:srgbClr val="202124"/>
              </a:solidFill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/>
        </p:nvSpPr>
        <p:spPr>
          <a:xfrm>
            <a:off x="2525425" y="2110050"/>
            <a:ext cx="42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https://bit.ly/membersiwd24</a:t>
            </a:r>
            <a:endParaRPr b="1" sz="3400">
              <a:solidFill>
                <a:srgbClr val="202124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38275" y="283025"/>
            <a:ext cx="64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290675" y="435425"/>
            <a:ext cx="64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/>
        </p:nvSpPr>
        <p:spPr>
          <a:xfrm>
            <a:off x="1534875" y="2351075"/>
            <a:ext cx="70701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06. IWD Photos, Badge, Community</a:t>
            </a:r>
            <a:endParaRPr b="1" sz="4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250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228600" y="831150"/>
            <a:ext cx="3133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Photos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7825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/>
        </p:nvSpPr>
        <p:spPr>
          <a:xfrm>
            <a:off x="228600" y="831150"/>
            <a:ext cx="3133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Social Media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675" y="122975"/>
            <a:ext cx="2619699" cy="47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4500" y="152400"/>
            <a:ext cx="2494950" cy="47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/>
        </p:nvSpPr>
        <p:spPr>
          <a:xfrm>
            <a:off x="45675" y="310625"/>
            <a:ext cx="1078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5" y="481300"/>
            <a:ext cx="8939174" cy="440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/>
        </p:nvSpPr>
        <p:spPr>
          <a:xfrm>
            <a:off x="45675" y="310625"/>
            <a:ext cx="1078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25" y="52648"/>
            <a:ext cx="6933976" cy="487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/>
          <p:nvPr/>
        </p:nvSpPr>
        <p:spPr>
          <a:xfrm>
            <a:off x="7467600" y="152400"/>
            <a:ext cx="1381200" cy="21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4"/>
          <p:cNvSpPr/>
          <p:nvPr/>
        </p:nvSpPr>
        <p:spPr>
          <a:xfrm rot="5400000">
            <a:off x="1907800" y="-1922600"/>
            <a:ext cx="4486200" cy="8316300"/>
          </a:xfrm>
          <a:prstGeom prst="round1Rect">
            <a:avLst>
              <a:gd fmla="val 78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24"/>
          <p:cNvGrpSpPr/>
          <p:nvPr/>
        </p:nvGrpSpPr>
        <p:grpSpPr>
          <a:xfrm>
            <a:off x="5991246" y="2570896"/>
            <a:ext cx="2764518" cy="2152276"/>
            <a:chOff x="7017193" y="2933807"/>
            <a:chExt cx="1515303" cy="1179717"/>
          </a:xfrm>
        </p:grpSpPr>
        <p:sp>
          <p:nvSpPr>
            <p:cNvPr id="88" name="Google Shape;88;p24"/>
            <p:cNvSpPr/>
            <p:nvPr/>
          </p:nvSpPr>
          <p:spPr>
            <a:xfrm>
              <a:off x="7018780" y="3167067"/>
              <a:ext cx="1512129" cy="780275"/>
            </a:xfrm>
            <a:custGeom>
              <a:rect b="b" l="l" r="r" t="t"/>
              <a:pathLst>
                <a:path extrusionOk="0" h="16227" w="31447">
                  <a:moveTo>
                    <a:pt x="17374" y="1"/>
                  </a:moveTo>
                  <a:lnTo>
                    <a:pt x="1" y="8859"/>
                  </a:lnTo>
                  <a:lnTo>
                    <a:pt x="14388" y="16227"/>
                  </a:lnTo>
                  <a:lnTo>
                    <a:pt x="31446" y="7322"/>
                  </a:lnTo>
                  <a:lnTo>
                    <a:pt x="17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4"/>
            <p:cNvSpPr/>
            <p:nvPr/>
          </p:nvSpPr>
          <p:spPr>
            <a:xfrm>
              <a:off x="7017193" y="3165528"/>
              <a:ext cx="1515303" cy="783449"/>
            </a:xfrm>
            <a:custGeom>
              <a:rect b="b" l="l" r="r" t="t"/>
              <a:pathLst>
                <a:path extrusionOk="0" h="16293" w="31513">
                  <a:moveTo>
                    <a:pt x="17407" y="73"/>
                  </a:moveTo>
                  <a:lnTo>
                    <a:pt x="31412" y="7354"/>
                  </a:lnTo>
                  <a:lnTo>
                    <a:pt x="14421" y="16219"/>
                  </a:lnTo>
                  <a:lnTo>
                    <a:pt x="108" y="8891"/>
                  </a:lnTo>
                  <a:lnTo>
                    <a:pt x="17407" y="73"/>
                  </a:lnTo>
                  <a:close/>
                  <a:moveTo>
                    <a:pt x="17407" y="1"/>
                  </a:moveTo>
                  <a:cubicBezTo>
                    <a:pt x="17402" y="1"/>
                    <a:pt x="17397" y="3"/>
                    <a:pt x="17394" y="6"/>
                  </a:cubicBezTo>
                  <a:lnTo>
                    <a:pt x="20" y="8857"/>
                  </a:lnTo>
                  <a:cubicBezTo>
                    <a:pt x="7" y="8864"/>
                    <a:pt x="0" y="8877"/>
                    <a:pt x="0" y="8891"/>
                  </a:cubicBezTo>
                  <a:cubicBezTo>
                    <a:pt x="0" y="8904"/>
                    <a:pt x="7" y="8911"/>
                    <a:pt x="20" y="8918"/>
                  </a:cubicBezTo>
                  <a:lnTo>
                    <a:pt x="14401" y="16286"/>
                  </a:lnTo>
                  <a:cubicBezTo>
                    <a:pt x="14408" y="16292"/>
                    <a:pt x="14415" y="16292"/>
                    <a:pt x="14421" y="16292"/>
                  </a:cubicBezTo>
                  <a:cubicBezTo>
                    <a:pt x="14428" y="16292"/>
                    <a:pt x="14428" y="16286"/>
                    <a:pt x="14435" y="16286"/>
                  </a:cubicBezTo>
                  <a:lnTo>
                    <a:pt x="31500" y="7381"/>
                  </a:lnTo>
                  <a:cubicBezTo>
                    <a:pt x="31506" y="7374"/>
                    <a:pt x="31513" y="7367"/>
                    <a:pt x="31513" y="7354"/>
                  </a:cubicBezTo>
                  <a:cubicBezTo>
                    <a:pt x="31513" y="7341"/>
                    <a:pt x="31506" y="7327"/>
                    <a:pt x="31500" y="7320"/>
                  </a:cubicBezTo>
                  <a:lnTo>
                    <a:pt x="17421" y="6"/>
                  </a:lnTo>
                  <a:cubicBezTo>
                    <a:pt x="17418" y="3"/>
                    <a:pt x="17412" y="1"/>
                    <a:pt x="17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>
              <a:off x="7710627" y="3519145"/>
              <a:ext cx="820282" cy="592792"/>
            </a:xfrm>
            <a:custGeom>
              <a:rect b="b" l="l" r="r" t="t"/>
              <a:pathLst>
                <a:path extrusionOk="0" h="12328" w="17059">
                  <a:moveTo>
                    <a:pt x="17058" y="0"/>
                  </a:moveTo>
                  <a:lnTo>
                    <a:pt x="0" y="8905"/>
                  </a:lnTo>
                  <a:lnTo>
                    <a:pt x="0" y="12327"/>
                  </a:lnTo>
                  <a:lnTo>
                    <a:pt x="17058" y="3422"/>
                  </a:lnTo>
                  <a:lnTo>
                    <a:pt x="170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4"/>
            <p:cNvSpPr/>
            <p:nvPr/>
          </p:nvSpPr>
          <p:spPr>
            <a:xfrm>
              <a:off x="7708992" y="3517510"/>
              <a:ext cx="823504" cy="596014"/>
            </a:xfrm>
            <a:custGeom>
              <a:rect b="b" l="l" r="r" t="t"/>
              <a:pathLst>
                <a:path extrusionOk="0" h="12395" w="17126">
                  <a:moveTo>
                    <a:pt x="17059" y="88"/>
                  </a:moveTo>
                  <a:lnTo>
                    <a:pt x="17059" y="3436"/>
                  </a:lnTo>
                  <a:lnTo>
                    <a:pt x="68" y="12308"/>
                  </a:lnTo>
                  <a:lnTo>
                    <a:pt x="68" y="8959"/>
                  </a:lnTo>
                  <a:lnTo>
                    <a:pt x="17059" y="88"/>
                  </a:lnTo>
                  <a:close/>
                  <a:moveTo>
                    <a:pt x="17079" y="0"/>
                  </a:moveTo>
                  <a:lnTo>
                    <a:pt x="14" y="8905"/>
                  </a:lnTo>
                  <a:cubicBezTo>
                    <a:pt x="7" y="8912"/>
                    <a:pt x="1" y="8925"/>
                    <a:pt x="1" y="8939"/>
                  </a:cubicBezTo>
                  <a:lnTo>
                    <a:pt x="1" y="12361"/>
                  </a:lnTo>
                  <a:cubicBezTo>
                    <a:pt x="1" y="12375"/>
                    <a:pt x="7" y="12388"/>
                    <a:pt x="14" y="12388"/>
                  </a:cubicBezTo>
                  <a:cubicBezTo>
                    <a:pt x="21" y="12395"/>
                    <a:pt x="28" y="12395"/>
                    <a:pt x="34" y="12395"/>
                  </a:cubicBezTo>
                  <a:lnTo>
                    <a:pt x="48" y="12395"/>
                  </a:lnTo>
                  <a:lnTo>
                    <a:pt x="17113" y="3490"/>
                  </a:lnTo>
                  <a:cubicBezTo>
                    <a:pt x="17119" y="3483"/>
                    <a:pt x="17126" y="3470"/>
                    <a:pt x="17126" y="3456"/>
                  </a:cubicBezTo>
                  <a:lnTo>
                    <a:pt x="17126" y="34"/>
                  </a:lnTo>
                  <a:cubicBezTo>
                    <a:pt x="17126" y="21"/>
                    <a:pt x="17126" y="7"/>
                    <a:pt x="17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7018780" y="3593004"/>
              <a:ext cx="691895" cy="518933"/>
            </a:xfrm>
            <a:custGeom>
              <a:rect b="b" l="l" r="r" t="t"/>
              <a:pathLst>
                <a:path extrusionOk="0" h="10792" w="14389">
                  <a:moveTo>
                    <a:pt x="1" y="1"/>
                  </a:moveTo>
                  <a:lnTo>
                    <a:pt x="1" y="544"/>
                  </a:lnTo>
                  <a:lnTo>
                    <a:pt x="13885" y="7664"/>
                  </a:lnTo>
                  <a:lnTo>
                    <a:pt x="13885" y="9999"/>
                  </a:lnTo>
                  <a:lnTo>
                    <a:pt x="1" y="2880"/>
                  </a:lnTo>
                  <a:lnTo>
                    <a:pt x="1" y="3423"/>
                  </a:lnTo>
                  <a:lnTo>
                    <a:pt x="14388" y="10791"/>
                  </a:lnTo>
                  <a:lnTo>
                    <a:pt x="14388" y="10248"/>
                  </a:lnTo>
                  <a:lnTo>
                    <a:pt x="14388" y="7912"/>
                  </a:lnTo>
                  <a:lnTo>
                    <a:pt x="14388" y="7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4"/>
            <p:cNvSpPr/>
            <p:nvPr/>
          </p:nvSpPr>
          <p:spPr>
            <a:xfrm>
              <a:off x="7017193" y="3591273"/>
              <a:ext cx="695069" cy="522251"/>
            </a:xfrm>
            <a:custGeom>
              <a:rect b="b" l="l" r="r" t="t"/>
              <a:pathLst>
                <a:path extrusionOk="0" h="10861" w="14455">
                  <a:moveTo>
                    <a:pt x="67" y="90"/>
                  </a:moveTo>
                  <a:lnTo>
                    <a:pt x="14388" y="7425"/>
                  </a:lnTo>
                  <a:lnTo>
                    <a:pt x="14388" y="10774"/>
                  </a:lnTo>
                  <a:lnTo>
                    <a:pt x="67" y="3439"/>
                  </a:lnTo>
                  <a:lnTo>
                    <a:pt x="67" y="2969"/>
                  </a:lnTo>
                  <a:lnTo>
                    <a:pt x="13905" y="10062"/>
                  </a:lnTo>
                  <a:cubicBezTo>
                    <a:pt x="13911" y="10066"/>
                    <a:pt x="13918" y="10067"/>
                    <a:pt x="13924" y="10067"/>
                  </a:cubicBezTo>
                  <a:cubicBezTo>
                    <a:pt x="13930" y="10067"/>
                    <a:pt x="13935" y="10066"/>
                    <a:pt x="13938" y="10062"/>
                  </a:cubicBezTo>
                  <a:cubicBezTo>
                    <a:pt x="13952" y="10056"/>
                    <a:pt x="13952" y="10042"/>
                    <a:pt x="13952" y="10035"/>
                  </a:cubicBezTo>
                  <a:lnTo>
                    <a:pt x="13952" y="7700"/>
                  </a:lnTo>
                  <a:cubicBezTo>
                    <a:pt x="13952" y="7687"/>
                    <a:pt x="13945" y="7680"/>
                    <a:pt x="13938" y="7673"/>
                  </a:cubicBezTo>
                  <a:lnTo>
                    <a:pt x="67" y="560"/>
                  </a:lnTo>
                  <a:lnTo>
                    <a:pt x="67" y="90"/>
                  </a:lnTo>
                  <a:close/>
                  <a:moveTo>
                    <a:pt x="41" y="0"/>
                  </a:moveTo>
                  <a:cubicBezTo>
                    <a:pt x="32" y="0"/>
                    <a:pt x="25" y="3"/>
                    <a:pt x="20" y="3"/>
                  </a:cubicBezTo>
                  <a:cubicBezTo>
                    <a:pt x="7" y="10"/>
                    <a:pt x="0" y="23"/>
                    <a:pt x="0" y="37"/>
                  </a:cubicBezTo>
                  <a:lnTo>
                    <a:pt x="0" y="580"/>
                  </a:lnTo>
                  <a:cubicBezTo>
                    <a:pt x="0" y="594"/>
                    <a:pt x="7" y="607"/>
                    <a:pt x="20" y="614"/>
                  </a:cubicBezTo>
                  <a:lnTo>
                    <a:pt x="13884" y="7720"/>
                  </a:lnTo>
                  <a:lnTo>
                    <a:pt x="13884" y="9975"/>
                  </a:lnTo>
                  <a:lnTo>
                    <a:pt x="54" y="2882"/>
                  </a:lnTo>
                  <a:cubicBezTo>
                    <a:pt x="47" y="2879"/>
                    <a:pt x="41" y="2877"/>
                    <a:pt x="35" y="2877"/>
                  </a:cubicBezTo>
                  <a:cubicBezTo>
                    <a:pt x="29" y="2877"/>
                    <a:pt x="24" y="2879"/>
                    <a:pt x="20" y="2882"/>
                  </a:cubicBezTo>
                  <a:cubicBezTo>
                    <a:pt x="7" y="2889"/>
                    <a:pt x="0" y="2902"/>
                    <a:pt x="0" y="2916"/>
                  </a:cubicBezTo>
                  <a:lnTo>
                    <a:pt x="0" y="3459"/>
                  </a:lnTo>
                  <a:cubicBezTo>
                    <a:pt x="0" y="3473"/>
                    <a:pt x="7" y="3486"/>
                    <a:pt x="20" y="3493"/>
                  </a:cubicBezTo>
                  <a:lnTo>
                    <a:pt x="14401" y="10861"/>
                  </a:lnTo>
                  <a:lnTo>
                    <a:pt x="14421" y="10861"/>
                  </a:lnTo>
                  <a:cubicBezTo>
                    <a:pt x="14421" y="10861"/>
                    <a:pt x="14428" y="10861"/>
                    <a:pt x="14435" y="10854"/>
                  </a:cubicBezTo>
                  <a:cubicBezTo>
                    <a:pt x="14448" y="10854"/>
                    <a:pt x="14455" y="10841"/>
                    <a:pt x="14455" y="10827"/>
                  </a:cubicBezTo>
                  <a:lnTo>
                    <a:pt x="14455" y="7405"/>
                  </a:lnTo>
                  <a:cubicBezTo>
                    <a:pt x="14455" y="7391"/>
                    <a:pt x="14441" y="7378"/>
                    <a:pt x="14435" y="7371"/>
                  </a:cubicBezTo>
                  <a:lnTo>
                    <a:pt x="54" y="3"/>
                  </a:ln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>
              <a:off x="7049795" y="3634982"/>
              <a:ext cx="636645" cy="418868"/>
            </a:xfrm>
            <a:custGeom>
              <a:rect b="b" l="l" r="r" t="t"/>
              <a:pathLst>
                <a:path extrusionOk="0" h="8711" w="13240">
                  <a:moveTo>
                    <a:pt x="0" y="0"/>
                  </a:moveTo>
                  <a:lnTo>
                    <a:pt x="0" y="1919"/>
                  </a:lnTo>
                  <a:lnTo>
                    <a:pt x="13240" y="8710"/>
                  </a:lnTo>
                  <a:lnTo>
                    <a:pt x="13240" y="6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8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4"/>
            <p:cNvSpPr/>
            <p:nvPr/>
          </p:nvSpPr>
          <p:spPr>
            <a:xfrm>
              <a:off x="7047824" y="3633443"/>
              <a:ext cx="640252" cy="421994"/>
            </a:xfrm>
            <a:custGeom>
              <a:rect b="b" l="l" r="r" t="t"/>
              <a:pathLst>
                <a:path extrusionOk="0" h="8776" w="13315">
                  <a:moveTo>
                    <a:pt x="75" y="86"/>
                  </a:moveTo>
                  <a:lnTo>
                    <a:pt x="13247" y="6843"/>
                  </a:lnTo>
                  <a:lnTo>
                    <a:pt x="13247" y="8689"/>
                  </a:lnTo>
                  <a:lnTo>
                    <a:pt x="75" y="1931"/>
                  </a:lnTo>
                  <a:lnTo>
                    <a:pt x="75" y="86"/>
                  </a:lnTo>
                  <a:close/>
                  <a:moveTo>
                    <a:pt x="35" y="0"/>
                  </a:moveTo>
                  <a:cubicBezTo>
                    <a:pt x="29" y="0"/>
                    <a:pt x="24" y="2"/>
                    <a:pt x="21" y="5"/>
                  </a:cubicBezTo>
                  <a:cubicBezTo>
                    <a:pt x="8" y="12"/>
                    <a:pt x="1" y="19"/>
                    <a:pt x="1" y="32"/>
                  </a:cubicBezTo>
                  <a:lnTo>
                    <a:pt x="1" y="1951"/>
                  </a:lnTo>
                  <a:cubicBezTo>
                    <a:pt x="1" y="1965"/>
                    <a:pt x="14" y="1978"/>
                    <a:pt x="21" y="1978"/>
                  </a:cubicBezTo>
                  <a:lnTo>
                    <a:pt x="13268" y="8776"/>
                  </a:lnTo>
                  <a:lnTo>
                    <a:pt x="13301" y="8776"/>
                  </a:lnTo>
                  <a:cubicBezTo>
                    <a:pt x="13315" y="8769"/>
                    <a:pt x="13315" y="8756"/>
                    <a:pt x="13315" y="8742"/>
                  </a:cubicBezTo>
                  <a:lnTo>
                    <a:pt x="13315" y="6823"/>
                  </a:lnTo>
                  <a:cubicBezTo>
                    <a:pt x="13315" y="6810"/>
                    <a:pt x="13308" y="6803"/>
                    <a:pt x="13301" y="6796"/>
                  </a:cubicBezTo>
                  <a:lnTo>
                    <a:pt x="55" y="5"/>
                  </a:lnTo>
                  <a:cubicBezTo>
                    <a:pt x="48" y="2"/>
                    <a:pt x="41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7018780" y="3715957"/>
              <a:ext cx="667660" cy="357897"/>
            </a:xfrm>
            <a:custGeom>
              <a:rect b="b" l="l" r="r" t="t"/>
              <a:pathLst>
                <a:path extrusionOk="0" h="7443" w="13885">
                  <a:moveTo>
                    <a:pt x="645" y="0"/>
                  </a:moveTo>
                  <a:lnTo>
                    <a:pt x="1" y="323"/>
                  </a:lnTo>
                  <a:lnTo>
                    <a:pt x="13885" y="7442"/>
                  </a:lnTo>
                  <a:lnTo>
                    <a:pt x="13885" y="7026"/>
                  </a:lnTo>
                  <a:lnTo>
                    <a:pt x="645" y="23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4"/>
            <p:cNvSpPr/>
            <p:nvPr/>
          </p:nvSpPr>
          <p:spPr>
            <a:xfrm>
              <a:off x="7017193" y="3714322"/>
              <a:ext cx="670882" cy="361118"/>
            </a:xfrm>
            <a:custGeom>
              <a:rect b="b" l="l" r="r" t="t"/>
              <a:pathLst>
                <a:path extrusionOk="0" h="7510" w="13952">
                  <a:moveTo>
                    <a:pt x="638" y="88"/>
                  </a:moveTo>
                  <a:lnTo>
                    <a:pt x="638" y="269"/>
                  </a:lnTo>
                  <a:cubicBezTo>
                    <a:pt x="638" y="283"/>
                    <a:pt x="651" y="289"/>
                    <a:pt x="658" y="296"/>
                  </a:cubicBezTo>
                  <a:lnTo>
                    <a:pt x="13884" y="7081"/>
                  </a:lnTo>
                  <a:lnTo>
                    <a:pt x="13884" y="7416"/>
                  </a:lnTo>
                  <a:lnTo>
                    <a:pt x="108" y="357"/>
                  </a:lnTo>
                  <a:lnTo>
                    <a:pt x="638" y="88"/>
                  </a:lnTo>
                  <a:close/>
                  <a:moveTo>
                    <a:pt x="658" y="1"/>
                  </a:moveTo>
                  <a:lnTo>
                    <a:pt x="20" y="323"/>
                  </a:lnTo>
                  <a:cubicBezTo>
                    <a:pt x="7" y="330"/>
                    <a:pt x="0" y="343"/>
                    <a:pt x="0" y="357"/>
                  </a:cubicBezTo>
                  <a:cubicBezTo>
                    <a:pt x="0" y="370"/>
                    <a:pt x="7" y="377"/>
                    <a:pt x="20" y="383"/>
                  </a:cubicBezTo>
                  <a:lnTo>
                    <a:pt x="13905" y="7503"/>
                  </a:lnTo>
                  <a:cubicBezTo>
                    <a:pt x="13911" y="7510"/>
                    <a:pt x="13918" y="7510"/>
                    <a:pt x="13918" y="7510"/>
                  </a:cubicBezTo>
                  <a:cubicBezTo>
                    <a:pt x="13925" y="7510"/>
                    <a:pt x="13931" y="7503"/>
                    <a:pt x="13938" y="7503"/>
                  </a:cubicBezTo>
                  <a:cubicBezTo>
                    <a:pt x="13945" y="7497"/>
                    <a:pt x="13952" y="7483"/>
                    <a:pt x="13952" y="7476"/>
                  </a:cubicBezTo>
                  <a:lnTo>
                    <a:pt x="13952" y="7060"/>
                  </a:lnTo>
                  <a:cubicBezTo>
                    <a:pt x="13952" y="7047"/>
                    <a:pt x="13945" y="7040"/>
                    <a:pt x="13938" y="7034"/>
                  </a:cubicBezTo>
                  <a:lnTo>
                    <a:pt x="712" y="249"/>
                  </a:lnTo>
                  <a:lnTo>
                    <a:pt x="712" y="34"/>
                  </a:lnTo>
                  <a:cubicBezTo>
                    <a:pt x="712" y="21"/>
                    <a:pt x="705" y="14"/>
                    <a:pt x="692" y="8"/>
                  </a:cubicBezTo>
                  <a:cubicBezTo>
                    <a:pt x="685" y="1"/>
                    <a:pt x="671" y="1"/>
                    <a:pt x="6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>
              <a:off x="7193713" y="3221932"/>
              <a:ext cx="1229101" cy="634770"/>
            </a:xfrm>
            <a:custGeom>
              <a:rect b="b" l="l" r="r" t="t"/>
              <a:pathLst>
                <a:path extrusionOk="0" h="13201" w="25561">
                  <a:moveTo>
                    <a:pt x="15924" y="1"/>
                  </a:moveTo>
                  <a:lnTo>
                    <a:pt x="0" y="7825"/>
                  </a:lnTo>
                  <a:lnTo>
                    <a:pt x="10475" y="13200"/>
                  </a:lnTo>
                  <a:lnTo>
                    <a:pt x="25560" y="5007"/>
                  </a:lnTo>
                  <a:lnTo>
                    <a:pt x="159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4"/>
            <p:cNvSpPr/>
            <p:nvPr/>
          </p:nvSpPr>
          <p:spPr>
            <a:xfrm>
              <a:off x="7192079" y="3220393"/>
              <a:ext cx="1232322" cy="637896"/>
            </a:xfrm>
            <a:custGeom>
              <a:rect b="b" l="l" r="r" t="t"/>
              <a:pathLst>
                <a:path extrusionOk="0" h="13266" w="25628">
                  <a:moveTo>
                    <a:pt x="15958" y="73"/>
                  </a:moveTo>
                  <a:lnTo>
                    <a:pt x="25521" y="5045"/>
                  </a:lnTo>
                  <a:lnTo>
                    <a:pt x="10509" y="13199"/>
                  </a:lnTo>
                  <a:lnTo>
                    <a:pt x="108" y="7857"/>
                  </a:lnTo>
                  <a:lnTo>
                    <a:pt x="15958" y="73"/>
                  </a:lnTo>
                  <a:close/>
                  <a:moveTo>
                    <a:pt x="15958" y="1"/>
                  </a:moveTo>
                  <a:cubicBezTo>
                    <a:pt x="15953" y="1"/>
                    <a:pt x="15948" y="2"/>
                    <a:pt x="15945" y="6"/>
                  </a:cubicBezTo>
                  <a:lnTo>
                    <a:pt x="21" y="7830"/>
                  </a:lnTo>
                  <a:cubicBezTo>
                    <a:pt x="7" y="7830"/>
                    <a:pt x="0" y="7844"/>
                    <a:pt x="0" y="7857"/>
                  </a:cubicBezTo>
                  <a:cubicBezTo>
                    <a:pt x="0" y="7871"/>
                    <a:pt x="7" y="7884"/>
                    <a:pt x="21" y="7891"/>
                  </a:cubicBezTo>
                  <a:lnTo>
                    <a:pt x="10496" y="13266"/>
                  </a:lnTo>
                  <a:lnTo>
                    <a:pt x="10523" y="13266"/>
                  </a:lnTo>
                  <a:lnTo>
                    <a:pt x="25608" y="5072"/>
                  </a:lnTo>
                  <a:cubicBezTo>
                    <a:pt x="25621" y="5066"/>
                    <a:pt x="25628" y="5052"/>
                    <a:pt x="25628" y="5039"/>
                  </a:cubicBezTo>
                  <a:cubicBezTo>
                    <a:pt x="25628" y="5025"/>
                    <a:pt x="25621" y="5019"/>
                    <a:pt x="25608" y="5012"/>
                  </a:cubicBezTo>
                  <a:lnTo>
                    <a:pt x="15972" y="6"/>
                  </a:lnTo>
                  <a:cubicBezTo>
                    <a:pt x="15968" y="2"/>
                    <a:pt x="15963" y="1"/>
                    <a:pt x="159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7750297" y="3281942"/>
              <a:ext cx="664102" cy="500517"/>
            </a:xfrm>
            <a:custGeom>
              <a:rect b="b" l="l" r="r" t="t"/>
              <a:pathLst>
                <a:path extrusionOk="0" h="10409" w="13811">
                  <a:moveTo>
                    <a:pt x="13744" y="1"/>
                  </a:moveTo>
                  <a:lnTo>
                    <a:pt x="1" y="9932"/>
                  </a:lnTo>
                  <a:lnTo>
                    <a:pt x="68" y="10409"/>
                  </a:lnTo>
                  <a:lnTo>
                    <a:pt x="13811" y="471"/>
                  </a:lnTo>
                  <a:lnTo>
                    <a:pt x="137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4"/>
            <p:cNvSpPr/>
            <p:nvPr/>
          </p:nvSpPr>
          <p:spPr>
            <a:xfrm>
              <a:off x="7748710" y="3280355"/>
              <a:ext cx="667324" cy="503738"/>
            </a:xfrm>
            <a:custGeom>
              <a:rect b="b" l="l" r="r" t="t"/>
              <a:pathLst>
                <a:path extrusionOk="0" h="10476" w="13878">
                  <a:moveTo>
                    <a:pt x="13750" y="94"/>
                  </a:moveTo>
                  <a:lnTo>
                    <a:pt x="13804" y="490"/>
                  </a:lnTo>
                  <a:lnTo>
                    <a:pt x="128" y="10381"/>
                  </a:lnTo>
                  <a:lnTo>
                    <a:pt x="74" y="9979"/>
                  </a:lnTo>
                  <a:lnTo>
                    <a:pt x="13750" y="94"/>
                  </a:lnTo>
                  <a:close/>
                  <a:moveTo>
                    <a:pt x="13790" y="0"/>
                  </a:moveTo>
                  <a:cubicBezTo>
                    <a:pt x="13777" y="0"/>
                    <a:pt x="13763" y="0"/>
                    <a:pt x="13757" y="7"/>
                  </a:cubicBezTo>
                  <a:lnTo>
                    <a:pt x="14" y="9939"/>
                  </a:lnTo>
                  <a:cubicBezTo>
                    <a:pt x="7" y="9945"/>
                    <a:pt x="0" y="9959"/>
                    <a:pt x="0" y="9972"/>
                  </a:cubicBezTo>
                  <a:lnTo>
                    <a:pt x="67" y="10449"/>
                  </a:lnTo>
                  <a:cubicBezTo>
                    <a:pt x="67" y="10455"/>
                    <a:pt x="74" y="10469"/>
                    <a:pt x="87" y="10469"/>
                  </a:cubicBezTo>
                  <a:cubicBezTo>
                    <a:pt x="87" y="10475"/>
                    <a:pt x="94" y="10475"/>
                    <a:pt x="101" y="10475"/>
                  </a:cubicBezTo>
                  <a:cubicBezTo>
                    <a:pt x="107" y="10475"/>
                    <a:pt x="114" y="10475"/>
                    <a:pt x="121" y="10469"/>
                  </a:cubicBezTo>
                  <a:lnTo>
                    <a:pt x="13857" y="537"/>
                  </a:lnTo>
                  <a:cubicBezTo>
                    <a:pt x="13871" y="524"/>
                    <a:pt x="13877" y="517"/>
                    <a:pt x="13871" y="504"/>
                  </a:cubicBezTo>
                  <a:lnTo>
                    <a:pt x="13810" y="27"/>
                  </a:lnTo>
                  <a:cubicBezTo>
                    <a:pt x="13810" y="14"/>
                    <a:pt x="13804" y="7"/>
                    <a:pt x="13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>
              <a:off x="7208524" y="3270979"/>
              <a:ext cx="1202654" cy="488592"/>
            </a:xfrm>
            <a:custGeom>
              <a:rect b="b" l="l" r="r" t="t"/>
              <a:pathLst>
                <a:path extrusionOk="0" h="10161" w="25011">
                  <a:moveTo>
                    <a:pt x="24420" y="1"/>
                  </a:moveTo>
                  <a:lnTo>
                    <a:pt x="24454" y="282"/>
                  </a:lnTo>
                  <a:lnTo>
                    <a:pt x="11274" y="9832"/>
                  </a:lnTo>
                  <a:lnTo>
                    <a:pt x="296" y="5725"/>
                  </a:lnTo>
                  <a:lnTo>
                    <a:pt x="1" y="5939"/>
                  </a:lnTo>
                  <a:lnTo>
                    <a:pt x="11268" y="10160"/>
                  </a:lnTo>
                  <a:lnTo>
                    <a:pt x="25011" y="229"/>
                  </a:lnTo>
                  <a:lnTo>
                    <a:pt x="24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7206937" y="3269392"/>
              <a:ext cx="1205876" cy="491765"/>
            </a:xfrm>
            <a:custGeom>
              <a:rect b="b" l="l" r="r" t="t"/>
              <a:pathLst>
                <a:path extrusionOk="0" h="10227" w="25078">
                  <a:moveTo>
                    <a:pt x="24494" y="87"/>
                  </a:moveTo>
                  <a:lnTo>
                    <a:pt x="24977" y="268"/>
                  </a:lnTo>
                  <a:lnTo>
                    <a:pt x="11294" y="10160"/>
                  </a:lnTo>
                  <a:lnTo>
                    <a:pt x="101" y="5959"/>
                  </a:lnTo>
                  <a:lnTo>
                    <a:pt x="108" y="5959"/>
                  </a:lnTo>
                  <a:lnTo>
                    <a:pt x="336" y="5798"/>
                  </a:lnTo>
                  <a:lnTo>
                    <a:pt x="11294" y="9898"/>
                  </a:lnTo>
                  <a:cubicBezTo>
                    <a:pt x="11301" y="9898"/>
                    <a:pt x="11314" y="9898"/>
                    <a:pt x="11328" y="9891"/>
                  </a:cubicBezTo>
                  <a:lnTo>
                    <a:pt x="24507" y="342"/>
                  </a:lnTo>
                  <a:cubicBezTo>
                    <a:pt x="24520" y="336"/>
                    <a:pt x="24527" y="322"/>
                    <a:pt x="24520" y="309"/>
                  </a:cubicBezTo>
                  <a:lnTo>
                    <a:pt x="24494" y="87"/>
                  </a:lnTo>
                  <a:close/>
                  <a:moveTo>
                    <a:pt x="24467" y="0"/>
                  </a:moveTo>
                  <a:cubicBezTo>
                    <a:pt x="24453" y="0"/>
                    <a:pt x="24440" y="0"/>
                    <a:pt x="24433" y="7"/>
                  </a:cubicBezTo>
                  <a:cubicBezTo>
                    <a:pt x="24420" y="13"/>
                    <a:pt x="24420" y="27"/>
                    <a:pt x="24420" y="40"/>
                  </a:cubicBezTo>
                  <a:lnTo>
                    <a:pt x="24453" y="302"/>
                  </a:lnTo>
                  <a:lnTo>
                    <a:pt x="11301" y="9824"/>
                  </a:lnTo>
                  <a:lnTo>
                    <a:pt x="342" y="5731"/>
                  </a:lnTo>
                  <a:cubicBezTo>
                    <a:pt x="336" y="5727"/>
                    <a:pt x="329" y="5726"/>
                    <a:pt x="323" y="5726"/>
                  </a:cubicBezTo>
                  <a:cubicBezTo>
                    <a:pt x="317" y="5726"/>
                    <a:pt x="312" y="5727"/>
                    <a:pt x="309" y="5731"/>
                  </a:cubicBezTo>
                  <a:lnTo>
                    <a:pt x="14" y="5946"/>
                  </a:lnTo>
                  <a:cubicBezTo>
                    <a:pt x="0" y="5952"/>
                    <a:pt x="0" y="5959"/>
                    <a:pt x="0" y="5972"/>
                  </a:cubicBezTo>
                  <a:cubicBezTo>
                    <a:pt x="0" y="5986"/>
                    <a:pt x="7" y="5999"/>
                    <a:pt x="20" y="5999"/>
                  </a:cubicBezTo>
                  <a:lnTo>
                    <a:pt x="11287" y="10227"/>
                  </a:lnTo>
                  <a:lnTo>
                    <a:pt x="11301" y="10227"/>
                  </a:lnTo>
                  <a:cubicBezTo>
                    <a:pt x="11307" y="10227"/>
                    <a:pt x="11314" y="10227"/>
                    <a:pt x="11321" y="10220"/>
                  </a:cubicBezTo>
                  <a:lnTo>
                    <a:pt x="25064" y="289"/>
                  </a:lnTo>
                  <a:cubicBezTo>
                    <a:pt x="25077" y="282"/>
                    <a:pt x="25077" y="268"/>
                    <a:pt x="25077" y="255"/>
                  </a:cubicBezTo>
                  <a:cubicBezTo>
                    <a:pt x="25077" y="242"/>
                    <a:pt x="25071" y="235"/>
                    <a:pt x="25057" y="228"/>
                  </a:cubicBezTo>
                  <a:lnTo>
                    <a:pt x="24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7737074" y="3184810"/>
              <a:ext cx="647320" cy="558940"/>
            </a:xfrm>
            <a:custGeom>
              <a:rect b="b" l="l" r="r" t="t"/>
              <a:pathLst>
                <a:path extrusionOk="0" h="11624" w="13462">
                  <a:moveTo>
                    <a:pt x="13187" y="1"/>
                  </a:moveTo>
                  <a:lnTo>
                    <a:pt x="1" y="9530"/>
                  </a:lnTo>
                  <a:lnTo>
                    <a:pt x="282" y="11624"/>
                  </a:lnTo>
                  <a:lnTo>
                    <a:pt x="13462" y="2074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rgbClr val="248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4"/>
            <p:cNvSpPr/>
            <p:nvPr/>
          </p:nvSpPr>
          <p:spPr>
            <a:xfrm>
              <a:off x="7735151" y="3183079"/>
              <a:ext cx="651215" cy="562306"/>
            </a:xfrm>
            <a:custGeom>
              <a:rect b="b" l="l" r="r" t="t"/>
              <a:pathLst>
                <a:path extrusionOk="0" h="11694" w="13543">
                  <a:moveTo>
                    <a:pt x="13200" y="97"/>
                  </a:moveTo>
                  <a:lnTo>
                    <a:pt x="13468" y="2097"/>
                  </a:lnTo>
                  <a:lnTo>
                    <a:pt x="343" y="11599"/>
                  </a:lnTo>
                  <a:lnTo>
                    <a:pt x="74" y="9579"/>
                  </a:lnTo>
                  <a:lnTo>
                    <a:pt x="13200" y="97"/>
                  </a:lnTo>
                  <a:close/>
                  <a:moveTo>
                    <a:pt x="13226" y="1"/>
                  </a:moveTo>
                  <a:cubicBezTo>
                    <a:pt x="13219" y="1"/>
                    <a:pt x="13211" y="5"/>
                    <a:pt x="13207" y="10"/>
                  </a:cubicBezTo>
                  <a:lnTo>
                    <a:pt x="20" y="9539"/>
                  </a:lnTo>
                  <a:cubicBezTo>
                    <a:pt x="7" y="9546"/>
                    <a:pt x="0" y="9559"/>
                    <a:pt x="7" y="9573"/>
                  </a:cubicBezTo>
                  <a:lnTo>
                    <a:pt x="289" y="11666"/>
                  </a:lnTo>
                  <a:cubicBezTo>
                    <a:pt x="289" y="11673"/>
                    <a:pt x="296" y="11686"/>
                    <a:pt x="309" y="11686"/>
                  </a:cubicBezTo>
                  <a:cubicBezTo>
                    <a:pt x="309" y="11693"/>
                    <a:pt x="316" y="11693"/>
                    <a:pt x="322" y="11693"/>
                  </a:cubicBezTo>
                  <a:cubicBezTo>
                    <a:pt x="329" y="11693"/>
                    <a:pt x="336" y="11693"/>
                    <a:pt x="343" y="11686"/>
                  </a:cubicBezTo>
                  <a:lnTo>
                    <a:pt x="13522" y="2137"/>
                  </a:lnTo>
                  <a:cubicBezTo>
                    <a:pt x="13535" y="2131"/>
                    <a:pt x="13542" y="2117"/>
                    <a:pt x="13535" y="2104"/>
                  </a:cubicBezTo>
                  <a:lnTo>
                    <a:pt x="13254" y="30"/>
                  </a:lnTo>
                  <a:cubicBezTo>
                    <a:pt x="13254" y="17"/>
                    <a:pt x="13247" y="10"/>
                    <a:pt x="13233" y="3"/>
                  </a:cubicBezTo>
                  <a:cubicBezTo>
                    <a:pt x="13231" y="1"/>
                    <a:pt x="13229" y="1"/>
                    <a:pt x="1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7210784" y="3448124"/>
              <a:ext cx="539898" cy="295627"/>
            </a:xfrm>
            <a:custGeom>
              <a:rect b="b" l="l" r="r" t="t"/>
              <a:pathLst>
                <a:path extrusionOk="0" h="6148" w="11228">
                  <a:moveTo>
                    <a:pt x="1" y="1"/>
                  </a:moveTo>
                  <a:lnTo>
                    <a:pt x="249" y="2041"/>
                  </a:lnTo>
                  <a:lnTo>
                    <a:pt x="11227" y="6148"/>
                  </a:lnTo>
                  <a:lnTo>
                    <a:pt x="10952" y="4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4"/>
            <p:cNvSpPr/>
            <p:nvPr/>
          </p:nvSpPr>
          <p:spPr>
            <a:xfrm>
              <a:off x="7209197" y="3446537"/>
              <a:ext cx="543072" cy="298848"/>
            </a:xfrm>
            <a:custGeom>
              <a:rect b="b" l="l" r="r" t="t"/>
              <a:pathLst>
                <a:path extrusionOk="0" h="6215" w="11294">
                  <a:moveTo>
                    <a:pt x="74" y="87"/>
                  </a:moveTo>
                  <a:lnTo>
                    <a:pt x="10952" y="4161"/>
                  </a:lnTo>
                  <a:lnTo>
                    <a:pt x="11220" y="6127"/>
                  </a:lnTo>
                  <a:lnTo>
                    <a:pt x="11220" y="6127"/>
                  </a:lnTo>
                  <a:lnTo>
                    <a:pt x="309" y="2054"/>
                  </a:lnTo>
                  <a:lnTo>
                    <a:pt x="74" y="87"/>
                  </a:lnTo>
                  <a:close/>
                  <a:moveTo>
                    <a:pt x="47" y="0"/>
                  </a:moveTo>
                  <a:cubicBezTo>
                    <a:pt x="34" y="0"/>
                    <a:pt x="20" y="0"/>
                    <a:pt x="14" y="7"/>
                  </a:cubicBezTo>
                  <a:cubicBezTo>
                    <a:pt x="7" y="14"/>
                    <a:pt x="0" y="27"/>
                    <a:pt x="0" y="34"/>
                  </a:cubicBezTo>
                  <a:lnTo>
                    <a:pt x="248" y="2080"/>
                  </a:lnTo>
                  <a:cubicBezTo>
                    <a:pt x="248" y="2094"/>
                    <a:pt x="255" y="2101"/>
                    <a:pt x="269" y="2107"/>
                  </a:cubicBezTo>
                  <a:lnTo>
                    <a:pt x="11247" y="6207"/>
                  </a:lnTo>
                  <a:cubicBezTo>
                    <a:pt x="11247" y="6214"/>
                    <a:pt x="11260" y="6214"/>
                    <a:pt x="11260" y="6214"/>
                  </a:cubicBezTo>
                  <a:cubicBezTo>
                    <a:pt x="11267" y="6214"/>
                    <a:pt x="11274" y="6207"/>
                    <a:pt x="11281" y="6207"/>
                  </a:cubicBezTo>
                  <a:cubicBezTo>
                    <a:pt x="11287" y="6194"/>
                    <a:pt x="11294" y="6187"/>
                    <a:pt x="11294" y="6174"/>
                  </a:cubicBezTo>
                  <a:lnTo>
                    <a:pt x="11019" y="4134"/>
                  </a:lnTo>
                  <a:cubicBezTo>
                    <a:pt x="11012" y="4120"/>
                    <a:pt x="11005" y="4107"/>
                    <a:pt x="10992" y="410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7731592" y="3144178"/>
              <a:ext cx="664102" cy="500517"/>
            </a:xfrm>
            <a:custGeom>
              <a:rect b="b" l="l" r="r" t="t"/>
              <a:pathLst>
                <a:path extrusionOk="0" h="10409" w="13811">
                  <a:moveTo>
                    <a:pt x="13744" y="0"/>
                  </a:moveTo>
                  <a:lnTo>
                    <a:pt x="0" y="9932"/>
                  </a:lnTo>
                  <a:lnTo>
                    <a:pt x="68" y="10408"/>
                  </a:lnTo>
                  <a:lnTo>
                    <a:pt x="13811" y="470"/>
                  </a:lnTo>
                  <a:lnTo>
                    <a:pt x="13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4"/>
            <p:cNvSpPr/>
            <p:nvPr/>
          </p:nvSpPr>
          <p:spPr>
            <a:xfrm>
              <a:off x="7729957" y="3142543"/>
              <a:ext cx="667372" cy="503738"/>
            </a:xfrm>
            <a:custGeom>
              <a:rect b="b" l="l" r="r" t="t"/>
              <a:pathLst>
                <a:path extrusionOk="0" h="10476" w="13879">
                  <a:moveTo>
                    <a:pt x="13757" y="95"/>
                  </a:moveTo>
                  <a:lnTo>
                    <a:pt x="13811" y="491"/>
                  </a:lnTo>
                  <a:lnTo>
                    <a:pt x="128" y="10382"/>
                  </a:lnTo>
                  <a:lnTo>
                    <a:pt x="75" y="9979"/>
                  </a:lnTo>
                  <a:lnTo>
                    <a:pt x="13757" y="95"/>
                  </a:lnTo>
                  <a:close/>
                  <a:moveTo>
                    <a:pt x="13791" y="1"/>
                  </a:moveTo>
                  <a:cubicBezTo>
                    <a:pt x="13784" y="1"/>
                    <a:pt x="13771" y="1"/>
                    <a:pt x="13757" y="8"/>
                  </a:cubicBezTo>
                  <a:lnTo>
                    <a:pt x="14" y="9939"/>
                  </a:lnTo>
                  <a:cubicBezTo>
                    <a:pt x="8" y="9946"/>
                    <a:pt x="1" y="9959"/>
                    <a:pt x="1" y="9973"/>
                  </a:cubicBezTo>
                  <a:lnTo>
                    <a:pt x="68" y="10449"/>
                  </a:lnTo>
                  <a:cubicBezTo>
                    <a:pt x="68" y="10456"/>
                    <a:pt x="75" y="10469"/>
                    <a:pt x="88" y="10469"/>
                  </a:cubicBezTo>
                  <a:cubicBezTo>
                    <a:pt x="95" y="10476"/>
                    <a:pt x="95" y="10476"/>
                    <a:pt x="102" y="10476"/>
                  </a:cubicBezTo>
                  <a:cubicBezTo>
                    <a:pt x="108" y="10476"/>
                    <a:pt x="115" y="10476"/>
                    <a:pt x="122" y="10469"/>
                  </a:cubicBezTo>
                  <a:lnTo>
                    <a:pt x="13865" y="538"/>
                  </a:lnTo>
                  <a:cubicBezTo>
                    <a:pt x="13872" y="524"/>
                    <a:pt x="13878" y="518"/>
                    <a:pt x="13878" y="504"/>
                  </a:cubicBezTo>
                  <a:lnTo>
                    <a:pt x="13811" y="28"/>
                  </a:lnTo>
                  <a:cubicBezTo>
                    <a:pt x="13811" y="14"/>
                    <a:pt x="13804" y="8"/>
                    <a:pt x="137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7169815" y="2935393"/>
              <a:ext cx="1222657" cy="686365"/>
            </a:xfrm>
            <a:custGeom>
              <a:rect b="b" l="l" r="r" t="t"/>
              <a:pathLst>
                <a:path extrusionOk="0" h="14274" w="25427">
                  <a:moveTo>
                    <a:pt x="14012" y="1"/>
                  </a:moveTo>
                  <a:lnTo>
                    <a:pt x="0" y="9905"/>
                  </a:lnTo>
                  <a:lnTo>
                    <a:pt x="11683" y="14274"/>
                  </a:lnTo>
                  <a:lnTo>
                    <a:pt x="25427" y="434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7167892" y="2933807"/>
              <a:ext cx="1226216" cy="689587"/>
            </a:xfrm>
            <a:custGeom>
              <a:rect b="b" l="l" r="r" t="t"/>
              <a:pathLst>
                <a:path extrusionOk="0" h="14341" w="25501">
                  <a:moveTo>
                    <a:pt x="14059" y="74"/>
                  </a:moveTo>
                  <a:lnTo>
                    <a:pt x="25399" y="4382"/>
                  </a:lnTo>
                  <a:lnTo>
                    <a:pt x="11723" y="14273"/>
                  </a:lnTo>
                  <a:lnTo>
                    <a:pt x="108" y="9932"/>
                  </a:lnTo>
                  <a:lnTo>
                    <a:pt x="14059" y="74"/>
                  </a:lnTo>
                  <a:close/>
                  <a:moveTo>
                    <a:pt x="14065" y="0"/>
                  </a:moveTo>
                  <a:cubicBezTo>
                    <a:pt x="14059" y="0"/>
                    <a:pt x="14045" y="0"/>
                    <a:pt x="14032" y="7"/>
                  </a:cubicBezTo>
                  <a:lnTo>
                    <a:pt x="20" y="9912"/>
                  </a:lnTo>
                  <a:cubicBezTo>
                    <a:pt x="7" y="9918"/>
                    <a:pt x="0" y="9932"/>
                    <a:pt x="7" y="9945"/>
                  </a:cubicBezTo>
                  <a:cubicBezTo>
                    <a:pt x="7" y="9959"/>
                    <a:pt x="14" y="9965"/>
                    <a:pt x="27" y="9972"/>
                  </a:cubicBezTo>
                  <a:lnTo>
                    <a:pt x="11717" y="14341"/>
                  </a:lnTo>
                  <a:lnTo>
                    <a:pt x="11723" y="14341"/>
                  </a:lnTo>
                  <a:cubicBezTo>
                    <a:pt x="11730" y="14341"/>
                    <a:pt x="11737" y="14341"/>
                    <a:pt x="11744" y="14334"/>
                  </a:cubicBezTo>
                  <a:lnTo>
                    <a:pt x="25487" y="4402"/>
                  </a:lnTo>
                  <a:cubicBezTo>
                    <a:pt x="25500" y="4395"/>
                    <a:pt x="25500" y="4382"/>
                    <a:pt x="25500" y="4369"/>
                  </a:cubicBezTo>
                  <a:cubicBezTo>
                    <a:pt x="25500" y="4355"/>
                    <a:pt x="25493" y="4349"/>
                    <a:pt x="25480" y="4342"/>
                  </a:cubicBezTo>
                  <a:lnTo>
                    <a:pt x="14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7169815" y="3411675"/>
              <a:ext cx="583752" cy="370783"/>
            </a:xfrm>
            <a:custGeom>
              <a:rect b="b" l="l" r="r" t="t"/>
              <a:pathLst>
                <a:path extrusionOk="0" h="7711" w="12140">
                  <a:moveTo>
                    <a:pt x="0" y="0"/>
                  </a:moveTo>
                  <a:lnTo>
                    <a:pt x="61" y="477"/>
                  </a:lnTo>
                  <a:lnTo>
                    <a:pt x="390" y="2873"/>
                  </a:lnTo>
                  <a:lnTo>
                    <a:pt x="450" y="3342"/>
                  </a:lnTo>
                  <a:lnTo>
                    <a:pt x="12140" y="7711"/>
                  </a:lnTo>
                  <a:lnTo>
                    <a:pt x="12073" y="7234"/>
                  </a:lnTo>
                  <a:lnTo>
                    <a:pt x="806" y="3013"/>
                  </a:lnTo>
                  <a:lnTo>
                    <a:pt x="484" y="618"/>
                  </a:lnTo>
                  <a:lnTo>
                    <a:pt x="11751" y="4845"/>
                  </a:lnTo>
                  <a:lnTo>
                    <a:pt x="11683" y="4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7167892" y="3410137"/>
              <a:ext cx="587310" cy="373957"/>
            </a:xfrm>
            <a:custGeom>
              <a:rect b="b" l="l" r="r" t="t"/>
              <a:pathLst>
                <a:path extrusionOk="0" h="7777" w="12214">
                  <a:moveTo>
                    <a:pt x="81" y="86"/>
                  </a:moveTo>
                  <a:lnTo>
                    <a:pt x="11697" y="4428"/>
                  </a:lnTo>
                  <a:lnTo>
                    <a:pt x="11750" y="4824"/>
                  </a:lnTo>
                  <a:lnTo>
                    <a:pt x="530" y="616"/>
                  </a:lnTo>
                  <a:cubicBezTo>
                    <a:pt x="524" y="616"/>
                    <a:pt x="510" y="616"/>
                    <a:pt x="503" y="623"/>
                  </a:cubicBezTo>
                  <a:cubicBezTo>
                    <a:pt x="490" y="630"/>
                    <a:pt x="483" y="643"/>
                    <a:pt x="490" y="656"/>
                  </a:cubicBezTo>
                  <a:lnTo>
                    <a:pt x="812" y="3045"/>
                  </a:lnTo>
                  <a:cubicBezTo>
                    <a:pt x="812" y="3059"/>
                    <a:pt x="819" y="3072"/>
                    <a:pt x="832" y="3072"/>
                  </a:cubicBezTo>
                  <a:lnTo>
                    <a:pt x="12086" y="7293"/>
                  </a:lnTo>
                  <a:lnTo>
                    <a:pt x="12140" y="7689"/>
                  </a:lnTo>
                  <a:lnTo>
                    <a:pt x="12140" y="7689"/>
                  </a:lnTo>
                  <a:lnTo>
                    <a:pt x="524" y="3354"/>
                  </a:lnTo>
                  <a:lnTo>
                    <a:pt x="524" y="3347"/>
                  </a:lnTo>
                  <a:lnTo>
                    <a:pt x="81" y="86"/>
                  </a:lnTo>
                  <a:close/>
                  <a:moveTo>
                    <a:pt x="34" y="1"/>
                  </a:moveTo>
                  <a:cubicBezTo>
                    <a:pt x="29" y="1"/>
                    <a:pt x="24" y="2"/>
                    <a:pt x="20" y="6"/>
                  </a:cubicBezTo>
                  <a:cubicBezTo>
                    <a:pt x="7" y="19"/>
                    <a:pt x="0" y="26"/>
                    <a:pt x="7" y="39"/>
                  </a:cubicBezTo>
                  <a:lnTo>
                    <a:pt x="456" y="3381"/>
                  </a:lnTo>
                  <a:cubicBezTo>
                    <a:pt x="456" y="3394"/>
                    <a:pt x="463" y="3401"/>
                    <a:pt x="477" y="3408"/>
                  </a:cubicBezTo>
                  <a:lnTo>
                    <a:pt x="12166" y="7776"/>
                  </a:lnTo>
                  <a:lnTo>
                    <a:pt x="12173" y="7776"/>
                  </a:lnTo>
                  <a:cubicBezTo>
                    <a:pt x="12186" y="7776"/>
                    <a:pt x="12193" y="7776"/>
                    <a:pt x="12200" y="7770"/>
                  </a:cubicBezTo>
                  <a:cubicBezTo>
                    <a:pt x="12207" y="7763"/>
                    <a:pt x="12213" y="7750"/>
                    <a:pt x="12207" y="7736"/>
                  </a:cubicBezTo>
                  <a:lnTo>
                    <a:pt x="12146" y="7266"/>
                  </a:lnTo>
                  <a:cubicBezTo>
                    <a:pt x="12146" y="7253"/>
                    <a:pt x="12133" y="7240"/>
                    <a:pt x="12126" y="7240"/>
                  </a:cubicBezTo>
                  <a:lnTo>
                    <a:pt x="873" y="3019"/>
                  </a:lnTo>
                  <a:lnTo>
                    <a:pt x="557" y="703"/>
                  </a:lnTo>
                  <a:lnTo>
                    <a:pt x="11777" y="4904"/>
                  </a:lnTo>
                  <a:cubicBezTo>
                    <a:pt x="11784" y="4908"/>
                    <a:pt x="11791" y="4909"/>
                    <a:pt x="11796" y="4909"/>
                  </a:cubicBezTo>
                  <a:cubicBezTo>
                    <a:pt x="11802" y="4909"/>
                    <a:pt x="11807" y="4908"/>
                    <a:pt x="11811" y="4904"/>
                  </a:cubicBezTo>
                  <a:cubicBezTo>
                    <a:pt x="11817" y="4898"/>
                    <a:pt x="11824" y="4884"/>
                    <a:pt x="11824" y="4871"/>
                  </a:cubicBezTo>
                  <a:lnTo>
                    <a:pt x="11757" y="4394"/>
                  </a:lnTo>
                  <a:cubicBezTo>
                    <a:pt x="11757" y="4388"/>
                    <a:pt x="11750" y="4374"/>
                    <a:pt x="11737" y="4367"/>
                  </a:cubicBezTo>
                  <a:lnTo>
                    <a:pt x="47" y="6"/>
                  </a:ln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7193040" y="3441344"/>
              <a:ext cx="29717" cy="115260"/>
            </a:xfrm>
            <a:custGeom>
              <a:rect b="b" l="l" r="r" t="t"/>
              <a:pathLst>
                <a:path extrusionOk="0" h="2397" w="618">
                  <a:moveTo>
                    <a:pt x="1" y="1"/>
                  </a:moveTo>
                  <a:lnTo>
                    <a:pt x="323" y="2396"/>
                  </a:lnTo>
                  <a:lnTo>
                    <a:pt x="618" y="2182"/>
                  </a:lnTo>
                  <a:lnTo>
                    <a:pt x="370" y="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7191117" y="3439757"/>
              <a:ext cx="33275" cy="118433"/>
            </a:xfrm>
            <a:custGeom>
              <a:rect b="b" l="l" r="r" t="t"/>
              <a:pathLst>
                <a:path extrusionOk="0" h="2463" w="692">
                  <a:moveTo>
                    <a:pt x="81" y="87"/>
                  </a:moveTo>
                  <a:lnTo>
                    <a:pt x="383" y="202"/>
                  </a:lnTo>
                  <a:lnTo>
                    <a:pt x="618" y="2201"/>
                  </a:lnTo>
                  <a:lnTo>
                    <a:pt x="390" y="2369"/>
                  </a:lnTo>
                  <a:lnTo>
                    <a:pt x="81" y="87"/>
                  </a:lnTo>
                  <a:close/>
                  <a:moveTo>
                    <a:pt x="47" y="0"/>
                  </a:moveTo>
                  <a:cubicBezTo>
                    <a:pt x="41" y="0"/>
                    <a:pt x="27" y="0"/>
                    <a:pt x="14" y="7"/>
                  </a:cubicBezTo>
                  <a:cubicBezTo>
                    <a:pt x="7" y="14"/>
                    <a:pt x="0" y="27"/>
                    <a:pt x="7" y="40"/>
                  </a:cubicBezTo>
                  <a:lnTo>
                    <a:pt x="329" y="2429"/>
                  </a:lnTo>
                  <a:cubicBezTo>
                    <a:pt x="329" y="2443"/>
                    <a:pt x="336" y="2456"/>
                    <a:pt x="349" y="2456"/>
                  </a:cubicBezTo>
                  <a:cubicBezTo>
                    <a:pt x="349" y="2463"/>
                    <a:pt x="356" y="2463"/>
                    <a:pt x="363" y="2463"/>
                  </a:cubicBezTo>
                  <a:cubicBezTo>
                    <a:pt x="369" y="2463"/>
                    <a:pt x="376" y="2456"/>
                    <a:pt x="383" y="2456"/>
                  </a:cubicBezTo>
                  <a:lnTo>
                    <a:pt x="678" y="2248"/>
                  </a:lnTo>
                  <a:cubicBezTo>
                    <a:pt x="685" y="2242"/>
                    <a:pt x="692" y="2228"/>
                    <a:pt x="692" y="2215"/>
                  </a:cubicBezTo>
                  <a:lnTo>
                    <a:pt x="443" y="168"/>
                  </a:lnTo>
                  <a:cubicBezTo>
                    <a:pt x="443" y="161"/>
                    <a:pt x="437" y="148"/>
                    <a:pt x="423" y="141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7486359" y="3578482"/>
              <a:ext cx="168490" cy="64290"/>
            </a:xfrm>
            <a:custGeom>
              <a:rect b="b" l="l" r="r" t="t"/>
              <a:pathLst>
                <a:path extrusionOk="0" h="1337" w="3504">
                  <a:moveTo>
                    <a:pt x="3503" y="1336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7484724" y="3576799"/>
              <a:ext cx="172048" cy="67559"/>
            </a:xfrm>
            <a:custGeom>
              <a:rect b="b" l="l" r="r" t="t"/>
              <a:pathLst>
                <a:path extrusionOk="0" h="1405" w="3578">
                  <a:moveTo>
                    <a:pt x="40" y="0"/>
                  </a:moveTo>
                  <a:cubicBezTo>
                    <a:pt x="28" y="0"/>
                    <a:pt x="13" y="11"/>
                    <a:pt x="8" y="22"/>
                  </a:cubicBezTo>
                  <a:cubicBezTo>
                    <a:pt x="1" y="42"/>
                    <a:pt x="8" y="63"/>
                    <a:pt x="28" y="69"/>
                  </a:cubicBezTo>
                  <a:lnTo>
                    <a:pt x="3531" y="1405"/>
                  </a:lnTo>
                  <a:lnTo>
                    <a:pt x="3544" y="1405"/>
                  </a:lnTo>
                  <a:cubicBezTo>
                    <a:pt x="3557" y="1405"/>
                    <a:pt x="3571" y="1398"/>
                    <a:pt x="3571" y="1385"/>
                  </a:cubicBezTo>
                  <a:cubicBezTo>
                    <a:pt x="3578" y="1371"/>
                    <a:pt x="3571" y="1351"/>
                    <a:pt x="3551" y="1344"/>
                  </a:cubicBezTo>
                  <a:lnTo>
                    <a:pt x="48" y="2"/>
                  </a:lnTo>
                  <a:cubicBezTo>
                    <a:pt x="45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7481214" y="3593340"/>
              <a:ext cx="142957" cy="220133"/>
            </a:xfrm>
            <a:custGeom>
              <a:rect b="b" l="l" r="r" t="t"/>
              <a:pathLst>
                <a:path extrusionOk="0" h="4578" w="2973">
                  <a:moveTo>
                    <a:pt x="913" y="0"/>
                  </a:moveTo>
                  <a:cubicBezTo>
                    <a:pt x="832" y="34"/>
                    <a:pt x="711" y="121"/>
                    <a:pt x="638" y="222"/>
                  </a:cubicBezTo>
                  <a:cubicBezTo>
                    <a:pt x="564" y="309"/>
                    <a:pt x="517" y="416"/>
                    <a:pt x="483" y="531"/>
                  </a:cubicBezTo>
                  <a:cubicBezTo>
                    <a:pt x="436" y="698"/>
                    <a:pt x="430" y="866"/>
                    <a:pt x="416" y="1034"/>
                  </a:cubicBezTo>
                  <a:cubicBezTo>
                    <a:pt x="383" y="1577"/>
                    <a:pt x="362" y="2128"/>
                    <a:pt x="295" y="2665"/>
                  </a:cubicBezTo>
                  <a:cubicBezTo>
                    <a:pt x="269" y="2859"/>
                    <a:pt x="242" y="3054"/>
                    <a:pt x="195" y="3242"/>
                  </a:cubicBezTo>
                  <a:cubicBezTo>
                    <a:pt x="175" y="3336"/>
                    <a:pt x="148" y="3430"/>
                    <a:pt x="107" y="3523"/>
                  </a:cubicBezTo>
                  <a:cubicBezTo>
                    <a:pt x="94" y="3564"/>
                    <a:pt x="0" y="3785"/>
                    <a:pt x="0" y="3785"/>
                  </a:cubicBezTo>
                  <a:cubicBezTo>
                    <a:pt x="463" y="3584"/>
                    <a:pt x="926" y="3376"/>
                    <a:pt x="1389" y="3175"/>
                  </a:cubicBezTo>
                  <a:cubicBezTo>
                    <a:pt x="1530" y="3369"/>
                    <a:pt x="1651" y="3591"/>
                    <a:pt x="1785" y="3832"/>
                  </a:cubicBezTo>
                  <a:cubicBezTo>
                    <a:pt x="1960" y="4148"/>
                    <a:pt x="2174" y="4577"/>
                    <a:pt x="2174" y="4577"/>
                  </a:cubicBezTo>
                  <a:cubicBezTo>
                    <a:pt x="2282" y="4335"/>
                    <a:pt x="2342" y="4060"/>
                    <a:pt x="2389" y="3792"/>
                  </a:cubicBezTo>
                  <a:cubicBezTo>
                    <a:pt x="2456" y="3443"/>
                    <a:pt x="2476" y="3087"/>
                    <a:pt x="2490" y="2732"/>
                  </a:cubicBezTo>
                  <a:cubicBezTo>
                    <a:pt x="2503" y="2369"/>
                    <a:pt x="2517" y="2007"/>
                    <a:pt x="2543" y="1651"/>
                  </a:cubicBezTo>
                  <a:cubicBezTo>
                    <a:pt x="2564" y="1356"/>
                    <a:pt x="2651" y="873"/>
                    <a:pt x="2973" y="786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FF67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7479579" y="3591802"/>
              <a:ext cx="146563" cy="223595"/>
            </a:xfrm>
            <a:custGeom>
              <a:rect b="b" l="l" r="r" t="t"/>
              <a:pathLst>
                <a:path extrusionOk="0" h="4650" w="3048">
                  <a:moveTo>
                    <a:pt x="953" y="66"/>
                  </a:moveTo>
                  <a:cubicBezTo>
                    <a:pt x="1101" y="126"/>
                    <a:pt x="2557" y="683"/>
                    <a:pt x="2913" y="818"/>
                  </a:cubicBezTo>
                  <a:cubicBezTo>
                    <a:pt x="2624" y="972"/>
                    <a:pt x="2557" y="1462"/>
                    <a:pt x="2544" y="1677"/>
                  </a:cubicBezTo>
                  <a:cubicBezTo>
                    <a:pt x="2517" y="2052"/>
                    <a:pt x="2504" y="2415"/>
                    <a:pt x="2490" y="2764"/>
                  </a:cubicBezTo>
                  <a:cubicBezTo>
                    <a:pt x="2477" y="3079"/>
                    <a:pt x="2463" y="3455"/>
                    <a:pt x="2389" y="3817"/>
                  </a:cubicBezTo>
                  <a:cubicBezTo>
                    <a:pt x="2349" y="4052"/>
                    <a:pt x="2289" y="4307"/>
                    <a:pt x="2208" y="4528"/>
                  </a:cubicBezTo>
                  <a:cubicBezTo>
                    <a:pt x="2134" y="4394"/>
                    <a:pt x="1980" y="4086"/>
                    <a:pt x="1846" y="3844"/>
                  </a:cubicBezTo>
                  <a:lnTo>
                    <a:pt x="1806" y="3770"/>
                  </a:lnTo>
                  <a:cubicBezTo>
                    <a:pt x="1685" y="3562"/>
                    <a:pt x="1578" y="3368"/>
                    <a:pt x="1450" y="3186"/>
                  </a:cubicBezTo>
                  <a:cubicBezTo>
                    <a:pt x="1443" y="3173"/>
                    <a:pt x="1437" y="3173"/>
                    <a:pt x="1423" y="3173"/>
                  </a:cubicBezTo>
                  <a:lnTo>
                    <a:pt x="1410" y="3173"/>
                  </a:lnTo>
                  <a:lnTo>
                    <a:pt x="101" y="3750"/>
                  </a:lnTo>
                  <a:cubicBezTo>
                    <a:pt x="128" y="3683"/>
                    <a:pt x="168" y="3596"/>
                    <a:pt x="175" y="3569"/>
                  </a:cubicBezTo>
                  <a:cubicBezTo>
                    <a:pt x="209" y="3475"/>
                    <a:pt x="235" y="3381"/>
                    <a:pt x="262" y="3280"/>
                  </a:cubicBezTo>
                  <a:cubicBezTo>
                    <a:pt x="309" y="3079"/>
                    <a:pt x="343" y="2878"/>
                    <a:pt x="363" y="2703"/>
                  </a:cubicBezTo>
                  <a:cubicBezTo>
                    <a:pt x="410" y="2301"/>
                    <a:pt x="437" y="1885"/>
                    <a:pt x="457" y="1482"/>
                  </a:cubicBezTo>
                  <a:cubicBezTo>
                    <a:pt x="464" y="1341"/>
                    <a:pt x="470" y="1207"/>
                    <a:pt x="484" y="1066"/>
                  </a:cubicBezTo>
                  <a:cubicBezTo>
                    <a:pt x="490" y="905"/>
                    <a:pt x="504" y="730"/>
                    <a:pt x="551" y="576"/>
                  </a:cubicBezTo>
                  <a:cubicBezTo>
                    <a:pt x="584" y="455"/>
                    <a:pt x="631" y="355"/>
                    <a:pt x="692" y="274"/>
                  </a:cubicBezTo>
                  <a:cubicBezTo>
                    <a:pt x="766" y="180"/>
                    <a:pt x="873" y="100"/>
                    <a:pt x="953" y="66"/>
                  </a:cubicBezTo>
                  <a:close/>
                  <a:moveTo>
                    <a:pt x="950" y="1"/>
                  </a:moveTo>
                  <a:cubicBezTo>
                    <a:pt x="947" y="1"/>
                    <a:pt x="943" y="2"/>
                    <a:pt x="940" y="6"/>
                  </a:cubicBezTo>
                  <a:cubicBezTo>
                    <a:pt x="839" y="46"/>
                    <a:pt x="719" y="140"/>
                    <a:pt x="645" y="234"/>
                  </a:cubicBezTo>
                  <a:cubicBezTo>
                    <a:pt x="578" y="321"/>
                    <a:pt x="524" y="428"/>
                    <a:pt x="484" y="556"/>
                  </a:cubicBezTo>
                  <a:cubicBezTo>
                    <a:pt x="437" y="724"/>
                    <a:pt x="430" y="898"/>
                    <a:pt x="417" y="1066"/>
                  </a:cubicBezTo>
                  <a:cubicBezTo>
                    <a:pt x="410" y="1200"/>
                    <a:pt x="403" y="1341"/>
                    <a:pt x="390" y="1482"/>
                  </a:cubicBezTo>
                  <a:cubicBezTo>
                    <a:pt x="370" y="1878"/>
                    <a:pt x="343" y="2294"/>
                    <a:pt x="296" y="2697"/>
                  </a:cubicBezTo>
                  <a:cubicBezTo>
                    <a:pt x="276" y="2871"/>
                    <a:pt x="249" y="3072"/>
                    <a:pt x="202" y="3267"/>
                  </a:cubicBezTo>
                  <a:cubicBezTo>
                    <a:pt x="175" y="3368"/>
                    <a:pt x="148" y="3462"/>
                    <a:pt x="115" y="3549"/>
                  </a:cubicBezTo>
                  <a:cubicBezTo>
                    <a:pt x="101" y="3582"/>
                    <a:pt x="7" y="3804"/>
                    <a:pt x="7" y="3804"/>
                  </a:cubicBezTo>
                  <a:cubicBezTo>
                    <a:pt x="1" y="3817"/>
                    <a:pt x="1" y="3831"/>
                    <a:pt x="14" y="3844"/>
                  </a:cubicBezTo>
                  <a:cubicBezTo>
                    <a:pt x="21" y="3851"/>
                    <a:pt x="34" y="3851"/>
                    <a:pt x="48" y="3851"/>
                  </a:cubicBezTo>
                  <a:lnTo>
                    <a:pt x="1410" y="3247"/>
                  </a:lnTo>
                  <a:cubicBezTo>
                    <a:pt x="1531" y="3421"/>
                    <a:pt x="1638" y="3609"/>
                    <a:pt x="1745" y="3804"/>
                  </a:cubicBezTo>
                  <a:lnTo>
                    <a:pt x="1786" y="3878"/>
                  </a:lnTo>
                  <a:cubicBezTo>
                    <a:pt x="1960" y="4186"/>
                    <a:pt x="2175" y="4622"/>
                    <a:pt x="2181" y="4629"/>
                  </a:cubicBezTo>
                  <a:cubicBezTo>
                    <a:pt x="2188" y="4636"/>
                    <a:pt x="2195" y="4643"/>
                    <a:pt x="2208" y="4643"/>
                  </a:cubicBezTo>
                  <a:lnTo>
                    <a:pt x="2208" y="4649"/>
                  </a:lnTo>
                  <a:lnTo>
                    <a:pt x="2215" y="4649"/>
                  </a:lnTo>
                  <a:cubicBezTo>
                    <a:pt x="2228" y="4649"/>
                    <a:pt x="2235" y="4636"/>
                    <a:pt x="2242" y="4629"/>
                  </a:cubicBezTo>
                  <a:cubicBezTo>
                    <a:pt x="2349" y="4381"/>
                    <a:pt x="2410" y="4099"/>
                    <a:pt x="2463" y="3831"/>
                  </a:cubicBezTo>
                  <a:cubicBezTo>
                    <a:pt x="2530" y="3462"/>
                    <a:pt x="2551" y="3086"/>
                    <a:pt x="2557" y="2764"/>
                  </a:cubicBezTo>
                  <a:cubicBezTo>
                    <a:pt x="2571" y="2421"/>
                    <a:pt x="2591" y="2059"/>
                    <a:pt x="2611" y="1683"/>
                  </a:cubicBezTo>
                  <a:cubicBezTo>
                    <a:pt x="2624" y="1462"/>
                    <a:pt x="2698" y="938"/>
                    <a:pt x="3020" y="851"/>
                  </a:cubicBezTo>
                  <a:cubicBezTo>
                    <a:pt x="3034" y="851"/>
                    <a:pt x="3040" y="838"/>
                    <a:pt x="3040" y="824"/>
                  </a:cubicBezTo>
                  <a:cubicBezTo>
                    <a:pt x="3047" y="811"/>
                    <a:pt x="2933" y="757"/>
                    <a:pt x="2698" y="670"/>
                  </a:cubicBezTo>
                  <a:lnTo>
                    <a:pt x="960" y="6"/>
                  </a:lnTo>
                  <a:cubicBezTo>
                    <a:pt x="957" y="2"/>
                    <a:pt x="95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24"/>
          <p:cNvSpPr txBox="1"/>
          <p:nvPr/>
        </p:nvSpPr>
        <p:spPr>
          <a:xfrm>
            <a:off x="1388175" y="689725"/>
            <a:ext cx="40410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1.  About Me 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2.  About WTM IWD 2024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3.  IWD Event Planning </a:t>
            </a:r>
            <a:endParaRPr b="1" sz="13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4. Getting Started - Our All Events </a:t>
            </a:r>
            <a:endParaRPr sz="13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5.  Being WTM Speaker, Member and Ambassador </a:t>
            </a:r>
            <a:endParaRPr b="1" sz="13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6. Photos, Badges, community  </a:t>
            </a:r>
            <a:endParaRPr b="1" sz="13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4"/>
          <p:cNvSpPr/>
          <p:nvPr/>
        </p:nvSpPr>
        <p:spPr>
          <a:xfrm rot="5400000">
            <a:off x="-1141975" y="1361025"/>
            <a:ext cx="3554400" cy="1270500"/>
          </a:xfrm>
          <a:prstGeom prst="round2SameRect">
            <a:avLst>
              <a:gd fmla="val 581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82450" y="931850"/>
            <a:ext cx="1343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Table 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of 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my 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775" y="118550"/>
            <a:ext cx="4955023" cy="495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228600" y="831150"/>
            <a:ext cx="3133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IWD`24 Badge :</a:t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277750" y="1128475"/>
            <a:ext cx="74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369450" y="1958850"/>
            <a:ext cx="8027400" cy="461700"/>
          </a:xfrm>
          <a:prstGeom prst="rect">
            <a:avLst/>
          </a:prstGeom>
          <a:solidFill>
            <a:srgbClr val="4FC3F7">
              <a:alpha val="2678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 for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your attention 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🥰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20067" r="20067" t="0"/>
          <a:stretch/>
        </p:blipFill>
        <p:spPr>
          <a:xfrm>
            <a:off x="4066300" y="14525"/>
            <a:ext cx="4413300" cy="4913400"/>
          </a:xfrm>
          <a:prstGeom prst="roundRect">
            <a:avLst>
              <a:gd fmla="val 7922" name="adj"/>
            </a:avLst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800" y="-100511"/>
            <a:ext cx="9144003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369450" y="2134175"/>
            <a:ext cx="3445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Lala Ibadullayeva</a:t>
            </a:r>
            <a:endParaRPr b="1" sz="3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69450" y="3256350"/>
            <a:ext cx="26781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WTM Ambassador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/>
        </p:nvSpPr>
        <p:spPr>
          <a:xfrm>
            <a:off x="1534875" y="2351075"/>
            <a:ext cx="7211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02. </a:t>
            </a:r>
            <a:r>
              <a:rPr b="1" lang="en" sz="4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About Women Techmakers’ International Women’s Day</a:t>
            </a:r>
            <a:endParaRPr b="1" sz="4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250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300800" y="587375"/>
            <a:ext cx="4032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About the theme: “Impact the Future”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00800" y="1677100"/>
            <a:ext cx="3817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What are you working on that will make a difference in the world? How are you using your skills and talents to create a better future for all? Ultimately, we can dream big and be bold when we “Impact the Future”</a:t>
            </a:r>
            <a:endParaRPr sz="15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will you “</a:t>
            </a:r>
            <a:r>
              <a:rPr b="1" lang="en" sz="15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Impact the Future</a:t>
            </a:r>
            <a:r>
              <a:rPr lang="en" sz="1500">
                <a:solidFill>
                  <a:srgbClr val="59595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” this International Women’s Day?</a:t>
            </a:r>
            <a:endParaRPr sz="1500">
              <a:solidFill>
                <a:srgbClr val="59595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150" y="132700"/>
            <a:ext cx="4100599" cy="4100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138275" y="283025"/>
            <a:ext cx="64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883F3"/>
                </a:solidFill>
                <a:highlight>
                  <a:srgbClr val="EEFF41"/>
                </a:highlight>
                <a:latin typeface="Google Sans"/>
                <a:ea typeface="Google Sans"/>
                <a:cs typeface="Google Sans"/>
                <a:sym typeface="Google Sans"/>
              </a:rPr>
              <a:t>The great news : </a:t>
            </a:r>
            <a:endParaRPr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5588825" y="4495200"/>
            <a:ext cx="3164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Women Techmakers IWD site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700" y="792514"/>
            <a:ext cx="6438598" cy="364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1838126" cy="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25" y="4810736"/>
            <a:ext cx="1165949" cy="1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278475" y="945500"/>
            <a:ext cx="5055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Google Sans"/>
                <a:ea typeface="Google Sans"/>
                <a:cs typeface="Google Sans"/>
                <a:sym typeface="Google Sans"/>
              </a:rPr>
              <a:t>Our questions : </a:t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-"/>
            </a:pPr>
            <a:r>
              <a:rPr b="1" i="1" lang="en" sz="1600">
                <a:latin typeface="Google Sans"/>
                <a:ea typeface="Google Sans"/>
                <a:cs typeface="Google Sans"/>
                <a:sym typeface="Google Sans"/>
              </a:rPr>
              <a:t>What is WTM International Women’s Day?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-"/>
            </a:pPr>
            <a:r>
              <a:rPr b="1"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do Ambassadors participate in IWD?</a:t>
            </a:r>
            <a:endParaRPr b="1" i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-"/>
            </a:pPr>
            <a:r>
              <a:rPr b="1" i="1" lang="en" sz="1600">
                <a:latin typeface="Google Sans"/>
                <a:ea typeface="Google Sans"/>
                <a:cs typeface="Google Sans"/>
                <a:sym typeface="Google Sans"/>
              </a:rPr>
              <a:t> IWD Swags &lt;3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-"/>
            </a:pPr>
            <a:r>
              <a:rPr b="1" i="1" lang="en" sz="1600">
                <a:latin typeface="Google Sans"/>
                <a:ea typeface="Google Sans"/>
                <a:cs typeface="Google Sans"/>
                <a:sym typeface="Google Sans"/>
              </a:rPr>
              <a:t>WTM Events on Advocu </a:t>
            </a:r>
            <a:endParaRPr b="1" i="1"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9"/>
          <p:cNvSpPr/>
          <p:nvPr/>
        </p:nvSpPr>
        <p:spPr>
          <a:xfrm rot="-5400000">
            <a:off x="6358625" y="2348100"/>
            <a:ext cx="2197200" cy="3393600"/>
          </a:xfrm>
          <a:prstGeom prst="round1Rect">
            <a:avLst>
              <a:gd fmla="val 6295" name="adj"/>
            </a:avLst>
          </a:prstGeom>
          <a:solidFill>
            <a:srgbClr val="CAE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5853700" y="3088152"/>
            <a:ext cx="30291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International Women’s Day (IWD) occurs on March 8th every year. It marks a moment to celebrate and provide visibility for the incredible contributions of women around the world and is a call to action for accelerating gender parity.</a:t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/>
          <p:nvPr/>
        </p:nvSpPr>
        <p:spPr>
          <a:xfrm>
            <a:off x="7467600" y="152400"/>
            <a:ext cx="1381200" cy="21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 rot="5400000">
            <a:off x="1907800" y="-1922600"/>
            <a:ext cx="4486200" cy="8316300"/>
          </a:xfrm>
          <a:prstGeom prst="round1Rect">
            <a:avLst>
              <a:gd fmla="val 78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1489550" y="1551350"/>
            <a:ext cx="4205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IWD Event planning</a:t>
            </a:r>
            <a:endParaRPr b="1" sz="5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369450" y="1551350"/>
            <a:ext cx="8769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03</a:t>
            </a:r>
            <a:endParaRPr sz="50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171" name="Google Shape;171;p30"/>
          <p:cNvGrpSpPr/>
          <p:nvPr/>
        </p:nvGrpSpPr>
        <p:grpSpPr>
          <a:xfrm>
            <a:off x="5991246" y="2570896"/>
            <a:ext cx="2764518" cy="2152276"/>
            <a:chOff x="7017193" y="2933807"/>
            <a:chExt cx="1515303" cy="1179717"/>
          </a:xfrm>
        </p:grpSpPr>
        <p:sp>
          <p:nvSpPr>
            <p:cNvPr id="172" name="Google Shape;172;p30"/>
            <p:cNvSpPr/>
            <p:nvPr/>
          </p:nvSpPr>
          <p:spPr>
            <a:xfrm>
              <a:off x="7018780" y="3167067"/>
              <a:ext cx="1512129" cy="780275"/>
            </a:xfrm>
            <a:custGeom>
              <a:rect b="b" l="l" r="r" t="t"/>
              <a:pathLst>
                <a:path extrusionOk="0" h="16227" w="31447">
                  <a:moveTo>
                    <a:pt x="17374" y="1"/>
                  </a:moveTo>
                  <a:lnTo>
                    <a:pt x="1" y="8859"/>
                  </a:lnTo>
                  <a:lnTo>
                    <a:pt x="14388" y="16227"/>
                  </a:lnTo>
                  <a:lnTo>
                    <a:pt x="31446" y="7322"/>
                  </a:lnTo>
                  <a:lnTo>
                    <a:pt x="17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7017193" y="3165528"/>
              <a:ext cx="1515303" cy="783449"/>
            </a:xfrm>
            <a:custGeom>
              <a:rect b="b" l="l" r="r" t="t"/>
              <a:pathLst>
                <a:path extrusionOk="0" h="16293" w="31513">
                  <a:moveTo>
                    <a:pt x="17407" y="73"/>
                  </a:moveTo>
                  <a:lnTo>
                    <a:pt x="31412" y="7354"/>
                  </a:lnTo>
                  <a:lnTo>
                    <a:pt x="14421" y="16219"/>
                  </a:lnTo>
                  <a:lnTo>
                    <a:pt x="108" y="8891"/>
                  </a:lnTo>
                  <a:lnTo>
                    <a:pt x="17407" y="73"/>
                  </a:lnTo>
                  <a:close/>
                  <a:moveTo>
                    <a:pt x="17407" y="1"/>
                  </a:moveTo>
                  <a:cubicBezTo>
                    <a:pt x="17402" y="1"/>
                    <a:pt x="17397" y="3"/>
                    <a:pt x="17394" y="6"/>
                  </a:cubicBezTo>
                  <a:lnTo>
                    <a:pt x="20" y="8857"/>
                  </a:lnTo>
                  <a:cubicBezTo>
                    <a:pt x="7" y="8864"/>
                    <a:pt x="0" y="8877"/>
                    <a:pt x="0" y="8891"/>
                  </a:cubicBezTo>
                  <a:cubicBezTo>
                    <a:pt x="0" y="8904"/>
                    <a:pt x="7" y="8911"/>
                    <a:pt x="20" y="8918"/>
                  </a:cubicBezTo>
                  <a:lnTo>
                    <a:pt x="14401" y="16286"/>
                  </a:lnTo>
                  <a:cubicBezTo>
                    <a:pt x="14408" y="16292"/>
                    <a:pt x="14415" y="16292"/>
                    <a:pt x="14421" y="16292"/>
                  </a:cubicBezTo>
                  <a:cubicBezTo>
                    <a:pt x="14428" y="16292"/>
                    <a:pt x="14428" y="16286"/>
                    <a:pt x="14435" y="16286"/>
                  </a:cubicBezTo>
                  <a:lnTo>
                    <a:pt x="31500" y="7381"/>
                  </a:lnTo>
                  <a:cubicBezTo>
                    <a:pt x="31506" y="7374"/>
                    <a:pt x="31513" y="7367"/>
                    <a:pt x="31513" y="7354"/>
                  </a:cubicBezTo>
                  <a:cubicBezTo>
                    <a:pt x="31513" y="7341"/>
                    <a:pt x="31506" y="7327"/>
                    <a:pt x="31500" y="7320"/>
                  </a:cubicBezTo>
                  <a:lnTo>
                    <a:pt x="17421" y="6"/>
                  </a:lnTo>
                  <a:cubicBezTo>
                    <a:pt x="17418" y="3"/>
                    <a:pt x="17412" y="1"/>
                    <a:pt x="17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7710627" y="3519145"/>
              <a:ext cx="820282" cy="592792"/>
            </a:xfrm>
            <a:custGeom>
              <a:rect b="b" l="l" r="r" t="t"/>
              <a:pathLst>
                <a:path extrusionOk="0" h="12328" w="17059">
                  <a:moveTo>
                    <a:pt x="17058" y="0"/>
                  </a:moveTo>
                  <a:lnTo>
                    <a:pt x="0" y="8905"/>
                  </a:lnTo>
                  <a:lnTo>
                    <a:pt x="0" y="12327"/>
                  </a:lnTo>
                  <a:lnTo>
                    <a:pt x="17058" y="3422"/>
                  </a:lnTo>
                  <a:lnTo>
                    <a:pt x="170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7708992" y="3517510"/>
              <a:ext cx="823504" cy="596014"/>
            </a:xfrm>
            <a:custGeom>
              <a:rect b="b" l="l" r="r" t="t"/>
              <a:pathLst>
                <a:path extrusionOk="0" h="12395" w="17126">
                  <a:moveTo>
                    <a:pt x="17059" y="88"/>
                  </a:moveTo>
                  <a:lnTo>
                    <a:pt x="17059" y="3436"/>
                  </a:lnTo>
                  <a:lnTo>
                    <a:pt x="68" y="12308"/>
                  </a:lnTo>
                  <a:lnTo>
                    <a:pt x="68" y="8959"/>
                  </a:lnTo>
                  <a:lnTo>
                    <a:pt x="17059" y="88"/>
                  </a:lnTo>
                  <a:close/>
                  <a:moveTo>
                    <a:pt x="17079" y="0"/>
                  </a:moveTo>
                  <a:lnTo>
                    <a:pt x="14" y="8905"/>
                  </a:lnTo>
                  <a:cubicBezTo>
                    <a:pt x="7" y="8912"/>
                    <a:pt x="1" y="8925"/>
                    <a:pt x="1" y="8939"/>
                  </a:cubicBezTo>
                  <a:lnTo>
                    <a:pt x="1" y="12361"/>
                  </a:lnTo>
                  <a:cubicBezTo>
                    <a:pt x="1" y="12375"/>
                    <a:pt x="7" y="12388"/>
                    <a:pt x="14" y="12388"/>
                  </a:cubicBezTo>
                  <a:cubicBezTo>
                    <a:pt x="21" y="12395"/>
                    <a:pt x="28" y="12395"/>
                    <a:pt x="34" y="12395"/>
                  </a:cubicBezTo>
                  <a:lnTo>
                    <a:pt x="48" y="12395"/>
                  </a:lnTo>
                  <a:lnTo>
                    <a:pt x="17113" y="3490"/>
                  </a:lnTo>
                  <a:cubicBezTo>
                    <a:pt x="17119" y="3483"/>
                    <a:pt x="17126" y="3470"/>
                    <a:pt x="17126" y="3456"/>
                  </a:cubicBezTo>
                  <a:lnTo>
                    <a:pt x="17126" y="34"/>
                  </a:lnTo>
                  <a:cubicBezTo>
                    <a:pt x="17126" y="21"/>
                    <a:pt x="17126" y="7"/>
                    <a:pt x="17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7018780" y="3593004"/>
              <a:ext cx="691895" cy="518933"/>
            </a:xfrm>
            <a:custGeom>
              <a:rect b="b" l="l" r="r" t="t"/>
              <a:pathLst>
                <a:path extrusionOk="0" h="10792" w="14389">
                  <a:moveTo>
                    <a:pt x="1" y="1"/>
                  </a:moveTo>
                  <a:lnTo>
                    <a:pt x="1" y="544"/>
                  </a:lnTo>
                  <a:lnTo>
                    <a:pt x="13885" y="7664"/>
                  </a:lnTo>
                  <a:lnTo>
                    <a:pt x="13885" y="9999"/>
                  </a:lnTo>
                  <a:lnTo>
                    <a:pt x="1" y="2880"/>
                  </a:lnTo>
                  <a:lnTo>
                    <a:pt x="1" y="3423"/>
                  </a:lnTo>
                  <a:lnTo>
                    <a:pt x="14388" y="10791"/>
                  </a:lnTo>
                  <a:lnTo>
                    <a:pt x="14388" y="10248"/>
                  </a:lnTo>
                  <a:lnTo>
                    <a:pt x="14388" y="7912"/>
                  </a:lnTo>
                  <a:lnTo>
                    <a:pt x="14388" y="73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7017193" y="3591273"/>
              <a:ext cx="695069" cy="522251"/>
            </a:xfrm>
            <a:custGeom>
              <a:rect b="b" l="l" r="r" t="t"/>
              <a:pathLst>
                <a:path extrusionOk="0" h="10861" w="14455">
                  <a:moveTo>
                    <a:pt x="67" y="90"/>
                  </a:moveTo>
                  <a:lnTo>
                    <a:pt x="14388" y="7425"/>
                  </a:lnTo>
                  <a:lnTo>
                    <a:pt x="14388" y="10774"/>
                  </a:lnTo>
                  <a:lnTo>
                    <a:pt x="67" y="3439"/>
                  </a:lnTo>
                  <a:lnTo>
                    <a:pt x="67" y="2969"/>
                  </a:lnTo>
                  <a:lnTo>
                    <a:pt x="13905" y="10062"/>
                  </a:lnTo>
                  <a:cubicBezTo>
                    <a:pt x="13911" y="10066"/>
                    <a:pt x="13918" y="10067"/>
                    <a:pt x="13924" y="10067"/>
                  </a:cubicBezTo>
                  <a:cubicBezTo>
                    <a:pt x="13930" y="10067"/>
                    <a:pt x="13935" y="10066"/>
                    <a:pt x="13938" y="10062"/>
                  </a:cubicBezTo>
                  <a:cubicBezTo>
                    <a:pt x="13952" y="10056"/>
                    <a:pt x="13952" y="10042"/>
                    <a:pt x="13952" y="10035"/>
                  </a:cubicBezTo>
                  <a:lnTo>
                    <a:pt x="13952" y="7700"/>
                  </a:lnTo>
                  <a:cubicBezTo>
                    <a:pt x="13952" y="7687"/>
                    <a:pt x="13945" y="7680"/>
                    <a:pt x="13938" y="7673"/>
                  </a:cubicBezTo>
                  <a:lnTo>
                    <a:pt x="67" y="560"/>
                  </a:lnTo>
                  <a:lnTo>
                    <a:pt x="67" y="90"/>
                  </a:lnTo>
                  <a:close/>
                  <a:moveTo>
                    <a:pt x="41" y="0"/>
                  </a:moveTo>
                  <a:cubicBezTo>
                    <a:pt x="32" y="0"/>
                    <a:pt x="25" y="3"/>
                    <a:pt x="20" y="3"/>
                  </a:cubicBezTo>
                  <a:cubicBezTo>
                    <a:pt x="7" y="10"/>
                    <a:pt x="0" y="23"/>
                    <a:pt x="0" y="37"/>
                  </a:cubicBezTo>
                  <a:lnTo>
                    <a:pt x="0" y="580"/>
                  </a:lnTo>
                  <a:cubicBezTo>
                    <a:pt x="0" y="594"/>
                    <a:pt x="7" y="607"/>
                    <a:pt x="20" y="614"/>
                  </a:cubicBezTo>
                  <a:lnTo>
                    <a:pt x="13884" y="7720"/>
                  </a:lnTo>
                  <a:lnTo>
                    <a:pt x="13884" y="9975"/>
                  </a:lnTo>
                  <a:lnTo>
                    <a:pt x="54" y="2882"/>
                  </a:lnTo>
                  <a:cubicBezTo>
                    <a:pt x="47" y="2879"/>
                    <a:pt x="41" y="2877"/>
                    <a:pt x="35" y="2877"/>
                  </a:cubicBezTo>
                  <a:cubicBezTo>
                    <a:pt x="29" y="2877"/>
                    <a:pt x="24" y="2879"/>
                    <a:pt x="20" y="2882"/>
                  </a:cubicBezTo>
                  <a:cubicBezTo>
                    <a:pt x="7" y="2889"/>
                    <a:pt x="0" y="2902"/>
                    <a:pt x="0" y="2916"/>
                  </a:cubicBezTo>
                  <a:lnTo>
                    <a:pt x="0" y="3459"/>
                  </a:lnTo>
                  <a:cubicBezTo>
                    <a:pt x="0" y="3473"/>
                    <a:pt x="7" y="3486"/>
                    <a:pt x="20" y="3493"/>
                  </a:cubicBezTo>
                  <a:lnTo>
                    <a:pt x="14401" y="10861"/>
                  </a:lnTo>
                  <a:lnTo>
                    <a:pt x="14421" y="10861"/>
                  </a:lnTo>
                  <a:cubicBezTo>
                    <a:pt x="14421" y="10861"/>
                    <a:pt x="14428" y="10861"/>
                    <a:pt x="14435" y="10854"/>
                  </a:cubicBezTo>
                  <a:cubicBezTo>
                    <a:pt x="14448" y="10854"/>
                    <a:pt x="14455" y="10841"/>
                    <a:pt x="14455" y="10827"/>
                  </a:cubicBezTo>
                  <a:lnTo>
                    <a:pt x="14455" y="7405"/>
                  </a:lnTo>
                  <a:cubicBezTo>
                    <a:pt x="14455" y="7391"/>
                    <a:pt x="14441" y="7378"/>
                    <a:pt x="14435" y="7371"/>
                  </a:cubicBezTo>
                  <a:lnTo>
                    <a:pt x="54" y="3"/>
                  </a:lnTo>
                  <a:cubicBezTo>
                    <a:pt x="50" y="1"/>
                    <a:pt x="45" y="0"/>
                    <a:pt x="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7049795" y="3634982"/>
              <a:ext cx="636645" cy="418868"/>
            </a:xfrm>
            <a:custGeom>
              <a:rect b="b" l="l" r="r" t="t"/>
              <a:pathLst>
                <a:path extrusionOk="0" h="8711" w="13240">
                  <a:moveTo>
                    <a:pt x="0" y="0"/>
                  </a:moveTo>
                  <a:lnTo>
                    <a:pt x="0" y="1919"/>
                  </a:lnTo>
                  <a:lnTo>
                    <a:pt x="13240" y="8710"/>
                  </a:lnTo>
                  <a:lnTo>
                    <a:pt x="13240" y="6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8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7047824" y="3633443"/>
              <a:ext cx="640252" cy="421994"/>
            </a:xfrm>
            <a:custGeom>
              <a:rect b="b" l="l" r="r" t="t"/>
              <a:pathLst>
                <a:path extrusionOk="0" h="8776" w="13315">
                  <a:moveTo>
                    <a:pt x="75" y="86"/>
                  </a:moveTo>
                  <a:lnTo>
                    <a:pt x="13247" y="6843"/>
                  </a:lnTo>
                  <a:lnTo>
                    <a:pt x="13247" y="8689"/>
                  </a:lnTo>
                  <a:lnTo>
                    <a:pt x="75" y="1931"/>
                  </a:lnTo>
                  <a:lnTo>
                    <a:pt x="75" y="86"/>
                  </a:lnTo>
                  <a:close/>
                  <a:moveTo>
                    <a:pt x="35" y="0"/>
                  </a:moveTo>
                  <a:cubicBezTo>
                    <a:pt x="29" y="0"/>
                    <a:pt x="24" y="2"/>
                    <a:pt x="21" y="5"/>
                  </a:cubicBezTo>
                  <a:cubicBezTo>
                    <a:pt x="8" y="12"/>
                    <a:pt x="1" y="19"/>
                    <a:pt x="1" y="32"/>
                  </a:cubicBezTo>
                  <a:lnTo>
                    <a:pt x="1" y="1951"/>
                  </a:lnTo>
                  <a:cubicBezTo>
                    <a:pt x="1" y="1965"/>
                    <a:pt x="14" y="1978"/>
                    <a:pt x="21" y="1978"/>
                  </a:cubicBezTo>
                  <a:lnTo>
                    <a:pt x="13268" y="8776"/>
                  </a:lnTo>
                  <a:lnTo>
                    <a:pt x="13301" y="8776"/>
                  </a:lnTo>
                  <a:cubicBezTo>
                    <a:pt x="13315" y="8769"/>
                    <a:pt x="13315" y="8756"/>
                    <a:pt x="13315" y="8742"/>
                  </a:cubicBezTo>
                  <a:lnTo>
                    <a:pt x="13315" y="6823"/>
                  </a:lnTo>
                  <a:cubicBezTo>
                    <a:pt x="13315" y="6810"/>
                    <a:pt x="13308" y="6803"/>
                    <a:pt x="13301" y="6796"/>
                  </a:cubicBezTo>
                  <a:lnTo>
                    <a:pt x="55" y="5"/>
                  </a:lnTo>
                  <a:cubicBezTo>
                    <a:pt x="48" y="2"/>
                    <a:pt x="41" y="0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7018780" y="3715957"/>
              <a:ext cx="667660" cy="357897"/>
            </a:xfrm>
            <a:custGeom>
              <a:rect b="b" l="l" r="r" t="t"/>
              <a:pathLst>
                <a:path extrusionOk="0" h="7443" w="13885">
                  <a:moveTo>
                    <a:pt x="645" y="0"/>
                  </a:moveTo>
                  <a:lnTo>
                    <a:pt x="1" y="323"/>
                  </a:lnTo>
                  <a:lnTo>
                    <a:pt x="13885" y="7442"/>
                  </a:lnTo>
                  <a:lnTo>
                    <a:pt x="13885" y="7026"/>
                  </a:lnTo>
                  <a:lnTo>
                    <a:pt x="645" y="23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017193" y="3714322"/>
              <a:ext cx="670882" cy="361118"/>
            </a:xfrm>
            <a:custGeom>
              <a:rect b="b" l="l" r="r" t="t"/>
              <a:pathLst>
                <a:path extrusionOk="0" h="7510" w="13952">
                  <a:moveTo>
                    <a:pt x="638" y="88"/>
                  </a:moveTo>
                  <a:lnTo>
                    <a:pt x="638" y="269"/>
                  </a:lnTo>
                  <a:cubicBezTo>
                    <a:pt x="638" y="283"/>
                    <a:pt x="651" y="289"/>
                    <a:pt x="658" y="296"/>
                  </a:cubicBezTo>
                  <a:lnTo>
                    <a:pt x="13884" y="7081"/>
                  </a:lnTo>
                  <a:lnTo>
                    <a:pt x="13884" y="7416"/>
                  </a:lnTo>
                  <a:lnTo>
                    <a:pt x="108" y="357"/>
                  </a:lnTo>
                  <a:lnTo>
                    <a:pt x="638" y="88"/>
                  </a:lnTo>
                  <a:close/>
                  <a:moveTo>
                    <a:pt x="658" y="1"/>
                  </a:moveTo>
                  <a:lnTo>
                    <a:pt x="20" y="323"/>
                  </a:lnTo>
                  <a:cubicBezTo>
                    <a:pt x="7" y="330"/>
                    <a:pt x="0" y="343"/>
                    <a:pt x="0" y="357"/>
                  </a:cubicBezTo>
                  <a:cubicBezTo>
                    <a:pt x="0" y="370"/>
                    <a:pt x="7" y="377"/>
                    <a:pt x="20" y="383"/>
                  </a:cubicBezTo>
                  <a:lnTo>
                    <a:pt x="13905" y="7503"/>
                  </a:lnTo>
                  <a:cubicBezTo>
                    <a:pt x="13911" y="7510"/>
                    <a:pt x="13918" y="7510"/>
                    <a:pt x="13918" y="7510"/>
                  </a:cubicBezTo>
                  <a:cubicBezTo>
                    <a:pt x="13925" y="7510"/>
                    <a:pt x="13931" y="7503"/>
                    <a:pt x="13938" y="7503"/>
                  </a:cubicBezTo>
                  <a:cubicBezTo>
                    <a:pt x="13945" y="7497"/>
                    <a:pt x="13952" y="7483"/>
                    <a:pt x="13952" y="7476"/>
                  </a:cubicBezTo>
                  <a:lnTo>
                    <a:pt x="13952" y="7060"/>
                  </a:lnTo>
                  <a:cubicBezTo>
                    <a:pt x="13952" y="7047"/>
                    <a:pt x="13945" y="7040"/>
                    <a:pt x="13938" y="7034"/>
                  </a:cubicBezTo>
                  <a:lnTo>
                    <a:pt x="712" y="249"/>
                  </a:lnTo>
                  <a:lnTo>
                    <a:pt x="712" y="34"/>
                  </a:lnTo>
                  <a:cubicBezTo>
                    <a:pt x="712" y="21"/>
                    <a:pt x="705" y="14"/>
                    <a:pt x="692" y="8"/>
                  </a:cubicBezTo>
                  <a:cubicBezTo>
                    <a:pt x="685" y="1"/>
                    <a:pt x="671" y="1"/>
                    <a:pt x="6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7193713" y="3221932"/>
              <a:ext cx="1229101" cy="634770"/>
            </a:xfrm>
            <a:custGeom>
              <a:rect b="b" l="l" r="r" t="t"/>
              <a:pathLst>
                <a:path extrusionOk="0" h="13201" w="25561">
                  <a:moveTo>
                    <a:pt x="15924" y="1"/>
                  </a:moveTo>
                  <a:lnTo>
                    <a:pt x="0" y="7825"/>
                  </a:lnTo>
                  <a:lnTo>
                    <a:pt x="10475" y="13200"/>
                  </a:lnTo>
                  <a:lnTo>
                    <a:pt x="25560" y="5007"/>
                  </a:lnTo>
                  <a:lnTo>
                    <a:pt x="159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7192079" y="3220393"/>
              <a:ext cx="1232322" cy="637896"/>
            </a:xfrm>
            <a:custGeom>
              <a:rect b="b" l="l" r="r" t="t"/>
              <a:pathLst>
                <a:path extrusionOk="0" h="13266" w="25628">
                  <a:moveTo>
                    <a:pt x="15958" y="73"/>
                  </a:moveTo>
                  <a:lnTo>
                    <a:pt x="25521" y="5045"/>
                  </a:lnTo>
                  <a:lnTo>
                    <a:pt x="10509" y="13199"/>
                  </a:lnTo>
                  <a:lnTo>
                    <a:pt x="108" y="7857"/>
                  </a:lnTo>
                  <a:lnTo>
                    <a:pt x="15958" y="73"/>
                  </a:lnTo>
                  <a:close/>
                  <a:moveTo>
                    <a:pt x="15958" y="1"/>
                  </a:moveTo>
                  <a:cubicBezTo>
                    <a:pt x="15953" y="1"/>
                    <a:pt x="15948" y="2"/>
                    <a:pt x="15945" y="6"/>
                  </a:cubicBezTo>
                  <a:lnTo>
                    <a:pt x="21" y="7830"/>
                  </a:lnTo>
                  <a:cubicBezTo>
                    <a:pt x="7" y="7830"/>
                    <a:pt x="0" y="7844"/>
                    <a:pt x="0" y="7857"/>
                  </a:cubicBezTo>
                  <a:cubicBezTo>
                    <a:pt x="0" y="7871"/>
                    <a:pt x="7" y="7884"/>
                    <a:pt x="21" y="7891"/>
                  </a:cubicBezTo>
                  <a:lnTo>
                    <a:pt x="10496" y="13266"/>
                  </a:lnTo>
                  <a:lnTo>
                    <a:pt x="10523" y="13266"/>
                  </a:lnTo>
                  <a:lnTo>
                    <a:pt x="25608" y="5072"/>
                  </a:lnTo>
                  <a:cubicBezTo>
                    <a:pt x="25621" y="5066"/>
                    <a:pt x="25628" y="5052"/>
                    <a:pt x="25628" y="5039"/>
                  </a:cubicBezTo>
                  <a:cubicBezTo>
                    <a:pt x="25628" y="5025"/>
                    <a:pt x="25621" y="5019"/>
                    <a:pt x="25608" y="5012"/>
                  </a:cubicBezTo>
                  <a:lnTo>
                    <a:pt x="15972" y="6"/>
                  </a:lnTo>
                  <a:cubicBezTo>
                    <a:pt x="15968" y="2"/>
                    <a:pt x="15963" y="1"/>
                    <a:pt x="159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7750297" y="3281942"/>
              <a:ext cx="664102" cy="500517"/>
            </a:xfrm>
            <a:custGeom>
              <a:rect b="b" l="l" r="r" t="t"/>
              <a:pathLst>
                <a:path extrusionOk="0" h="10409" w="13811">
                  <a:moveTo>
                    <a:pt x="13744" y="1"/>
                  </a:moveTo>
                  <a:lnTo>
                    <a:pt x="1" y="9932"/>
                  </a:lnTo>
                  <a:lnTo>
                    <a:pt x="68" y="10409"/>
                  </a:lnTo>
                  <a:lnTo>
                    <a:pt x="13811" y="471"/>
                  </a:lnTo>
                  <a:lnTo>
                    <a:pt x="137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7748710" y="3280355"/>
              <a:ext cx="667324" cy="503738"/>
            </a:xfrm>
            <a:custGeom>
              <a:rect b="b" l="l" r="r" t="t"/>
              <a:pathLst>
                <a:path extrusionOk="0" h="10476" w="13878">
                  <a:moveTo>
                    <a:pt x="13750" y="94"/>
                  </a:moveTo>
                  <a:lnTo>
                    <a:pt x="13804" y="490"/>
                  </a:lnTo>
                  <a:lnTo>
                    <a:pt x="128" y="10381"/>
                  </a:lnTo>
                  <a:lnTo>
                    <a:pt x="74" y="9979"/>
                  </a:lnTo>
                  <a:lnTo>
                    <a:pt x="13750" y="94"/>
                  </a:lnTo>
                  <a:close/>
                  <a:moveTo>
                    <a:pt x="13790" y="0"/>
                  </a:moveTo>
                  <a:cubicBezTo>
                    <a:pt x="13777" y="0"/>
                    <a:pt x="13763" y="0"/>
                    <a:pt x="13757" y="7"/>
                  </a:cubicBezTo>
                  <a:lnTo>
                    <a:pt x="14" y="9939"/>
                  </a:lnTo>
                  <a:cubicBezTo>
                    <a:pt x="7" y="9945"/>
                    <a:pt x="0" y="9959"/>
                    <a:pt x="0" y="9972"/>
                  </a:cubicBezTo>
                  <a:lnTo>
                    <a:pt x="67" y="10449"/>
                  </a:lnTo>
                  <a:cubicBezTo>
                    <a:pt x="67" y="10455"/>
                    <a:pt x="74" y="10469"/>
                    <a:pt x="87" y="10469"/>
                  </a:cubicBezTo>
                  <a:cubicBezTo>
                    <a:pt x="87" y="10475"/>
                    <a:pt x="94" y="10475"/>
                    <a:pt x="101" y="10475"/>
                  </a:cubicBezTo>
                  <a:cubicBezTo>
                    <a:pt x="107" y="10475"/>
                    <a:pt x="114" y="10475"/>
                    <a:pt x="121" y="10469"/>
                  </a:cubicBezTo>
                  <a:lnTo>
                    <a:pt x="13857" y="537"/>
                  </a:lnTo>
                  <a:cubicBezTo>
                    <a:pt x="13871" y="524"/>
                    <a:pt x="13877" y="517"/>
                    <a:pt x="13871" y="504"/>
                  </a:cubicBezTo>
                  <a:lnTo>
                    <a:pt x="13810" y="27"/>
                  </a:lnTo>
                  <a:cubicBezTo>
                    <a:pt x="13810" y="14"/>
                    <a:pt x="13804" y="7"/>
                    <a:pt x="137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7208524" y="3270979"/>
              <a:ext cx="1202654" cy="488592"/>
            </a:xfrm>
            <a:custGeom>
              <a:rect b="b" l="l" r="r" t="t"/>
              <a:pathLst>
                <a:path extrusionOk="0" h="10161" w="25011">
                  <a:moveTo>
                    <a:pt x="24420" y="1"/>
                  </a:moveTo>
                  <a:lnTo>
                    <a:pt x="24454" y="282"/>
                  </a:lnTo>
                  <a:lnTo>
                    <a:pt x="11274" y="9832"/>
                  </a:lnTo>
                  <a:lnTo>
                    <a:pt x="296" y="5725"/>
                  </a:lnTo>
                  <a:lnTo>
                    <a:pt x="1" y="5939"/>
                  </a:lnTo>
                  <a:lnTo>
                    <a:pt x="11268" y="10160"/>
                  </a:lnTo>
                  <a:lnTo>
                    <a:pt x="25011" y="229"/>
                  </a:lnTo>
                  <a:lnTo>
                    <a:pt x="24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7206937" y="3269392"/>
              <a:ext cx="1205876" cy="491765"/>
            </a:xfrm>
            <a:custGeom>
              <a:rect b="b" l="l" r="r" t="t"/>
              <a:pathLst>
                <a:path extrusionOk="0" h="10227" w="25078">
                  <a:moveTo>
                    <a:pt x="24494" y="87"/>
                  </a:moveTo>
                  <a:lnTo>
                    <a:pt x="24977" y="268"/>
                  </a:lnTo>
                  <a:lnTo>
                    <a:pt x="11294" y="10160"/>
                  </a:lnTo>
                  <a:lnTo>
                    <a:pt x="101" y="5959"/>
                  </a:lnTo>
                  <a:lnTo>
                    <a:pt x="108" y="5959"/>
                  </a:lnTo>
                  <a:lnTo>
                    <a:pt x="336" y="5798"/>
                  </a:lnTo>
                  <a:lnTo>
                    <a:pt x="11294" y="9898"/>
                  </a:lnTo>
                  <a:cubicBezTo>
                    <a:pt x="11301" y="9898"/>
                    <a:pt x="11314" y="9898"/>
                    <a:pt x="11328" y="9891"/>
                  </a:cubicBezTo>
                  <a:lnTo>
                    <a:pt x="24507" y="342"/>
                  </a:lnTo>
                  <a:cubicBezTo>
                    <a:pt x="24520" y="336"/>
                    <a:pt x="24527" y="322"/>
                    <a:pt x="24520" y="309"/>
                  </a:cubicBezTo>
                  <a:lnTo>
                    <a:pt x="24494" y="87"/>
                  </a:lnTo>
                  <a:close/>
                  <a:moveTo>
                    <a:pt x="24467" y="0"/>
                  </a:moveTo>
                  <a:cubicBezTo>
                    <a:pt x="24453" y="0"/>
                    <a:pt x="24440" y="0"/>
                    <a:pt x="24433" y="7"/>
                  </a:cubicBezTo>
                  <a:cubicBezTo>
                    <a:pt x="24420" y="13"/>
                    <a:pt x="24420" y="27"/>
                    <a:pt x="24420" y="40"/>
                  </a:cubicBezTo>
                  <a:lnTo>
                    <a:pt x="24453" y="302"/>
                  </a:lnTo>
                  <a:lnTo>
                    <a:pt x="11301" y="9824"/>
                  </a:lnTo>
                  <a:lnTo>
                    <a:pt x="342" y="5731"/>
                  </a:lnTo>
                  <a:cubicBezTo>
                    <a:pt x="336" y="5727"/>
                    <a:pt x="329" y="5726"/>
                    <a:pt x="323" y="5726"/>
                  </a:cubicBezTo>
                  <a:cubicBezTo>
                    <a:pt x="317" y="5726"/>
                    <a:pt x="312" y="5727"/>
                    <a:pt x="309" y="5731"/>
                  </a:cubicBezTo>
                  <a:lnTo>
                    <a:pt x="14" y="5946"/>
                  </a:lnTo>
                  <a:cubicBezTo>
                    <a:pt x="0" y="5952"/>
                    <a:pt x="0" y="5959"/>
                    <a:pt x="0" y="5972"/>
                  </a:cubicBezTo>
                  <a:cubicBezTo>
                    <a:pt x="0" y="5986"/>
                    <a:pt x="7" y="5999"/>
                    <a:pt x="20" y="5999"/>
                  </a:cubicBezTo>
                  <a:lnTo>
                    <a:pt x="11287" y="10227"/>
                  </a:lnTo>
                  <a:lnTo>
                    <a:pt x="11301" y="10227"/>
                  </a:lnTo>
                  <a:cubicBezTo>
                    <a:pt x="11307" y="10227"/>
                    <a:pt x="11314" y="10227"/>
                    <a:pt x="11321" y="10220"/>
                  </a:cubicBezTo>
                  <a:lnTo>
                    <a:pt x="25064" y="289"/>
                  </a:lnTo>
                  <a:cubicBezTo>
                    <a:pt x="25077" y="282"/>
                    <a:pt x="25077" y="268"/>
                    <a:pt x="25077" y="255"/>
                  </a:cubicBezTo>
                  <a:cubicBezTo>
                    <a:pt x="25077" y="242"/>
                    <a:pt x="25071" y="235"/>
                    <a:pt x="25057" y="228"/>
                  </a:cubicBezTo>
                  <a:lnTo>
                    <a:pt x="24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7737074" y="3184810"/>
              <a:ext cx="647320" cy="558940"/>
            </a:xfrm>
            <a:custGeom>
              <a:rect b="b" l="l" r="r" t="t"/>
              <a:pathLst>
                <a:path extrusionOk="0" h="11624" w="13462">
                  <a:moveTo>
                    <a:pt x="13187" y="1"/>
                  </a:moveTo>
                  <a:lnTo>
                    <a:pt x="1" y="9530"/>
                  </a:lnTo>
                  <a:lnTo>
                    <a:pt x="282" y="11624"/>
                  </a:lnTo>
                  <a:lnTo>
                    <a:pt x="13462" y="2074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rgbClr val="248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7735151" y="3183079"/>
              <a:ext cx="651215" cy="562306"/>
            </a:xfrm>
            <a:custGeom>
              <a:rect b="b" l="l" r="r" t="t"/>
              <a:pathLst>
                <a:path extrusionOk="0" h="11694" w="13543">
                  <a:moveTo>
                    <a:pt x="13200" y="97"/>
                  </a:moveTo>
                  <a:lnTo>
                    <a:pt x="13468" y="2097"/>
                  </a:lnTo>
                  <a:lnTo>
                    <a:pt x="343" y="11599"/>
                  </a:lnTo>
                  <a:lnTo>
                    <a:pt x="74" y="9579"/>
                  </a:lnTo>
                  <a:lnTo>
                    <a:pt x="13200" y="97"/>
                  </a:lnTo>
                  <a:close/>
                  <a:moveTo>
                    <a:pt x="13226" y="1"/>
                  </a:moveTo>
                  <a:cubicBezTo>
                    <a:pt x="13219" y="1"/>
                    <a:pt x="13211" y="5"/>
                    <a:pt x="13207" y="10"/>
                  </a:cubicBezTo>
                  <a:lnTo>
                    <a:pt x="20" y="9539"/>
                  </a:lnTo>
                  <a:cubicBezTo>
                    <a:pt x="7" y="9546"/>
                    <a:pt x="0" y="9559"/>
                    <a:pt x="7" y="9573"/>
                  </a:cubicBezTo>
                  <a:lnTo>
                    <a:pt x="289" y="11666"/>
                  </a:lnTo>
                  <a:cubicBezTo>
                    <a:pt x="289" y="11673"/>
                    <a:pt x="296" y="11686"/>
                    <a:pt x="309" y="11686"/>
                  </a:cubicBezTo>
                  <a:cubicBezTo>
                    <a:pt x="309" y="11693"/>
                    <a:pt x="316" y="11693"/>
                    <a:pt x="322" y="11693"/>
                  </a:cubicBezTo>
                  <a:cubicBezTo>
                    <a:pt x="329" y="11693"/>
                    <a:pt x="336" y="11693"/>
                    <a:pt x="343" y="11686"/>
                  </a:cubicBezTo>
                  <a:lnTo>
                    <a:pt x="13522" y="2137"/>
                  </a:lnTo>
                  <a:cubicBezTo>
                    <a:pt x="13535" y="2131"/>
                    <a:pt x="13542" y="2117"/>
                    <a:pt x="13535" y="2104"/>
                  </a:cubicBezTo>
                  <a:lnTo>
                    <a:pt x="13254" y="30"/>
                  </a:lnTo>
                  <a:cubicBezTo>
                    <a:pt x="13254" y="17"/>
                    <a:pt x="13247" y="10"/>
                    <a:pt x="13233" y="3"/>
                  </a:cubicBezTo>
                  <a:cubicBezTo>
                    <a:pt x="13231" y="1"/>
                    <a:pt x="13229" y="1"/>
                    <a:pt x="132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7210784" y="3448124"/>
              <a:ext cx="539898" cy="295627"/>
            </a:xfrm>
            <a:custGeom>
              <a:rect b="b" l="l" r="r" t="t"/>
              <a:pathLst>
                <a:path extrusionOk="0" h="6148" w="11228">
                  <a:moveTo>
                    <a:pt x="1" y="1"/>
                  </a:moveTo>
                  <a:lnTo>
                    <a:pt x="249" y="2041"/>
                  </a:lnTo>
                  <a:lnTo>
                    <a:pt x="11227" y="6148"/>
                  </a:lnTo>
                  <a:lnTo>
                    <a:pt x="10952" y="4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7209197" y="3446537"/>
              <a:ext cx="543072" cy="298848"/>
            </a:xfrm>
            <a:custGeom>
              <a:rect b="b" l="l" r="r" t="t"/>
              <a:pathLst>
                <a:path extrusionOk="0" h="6215" w="11294">
                  <a:moveTo>
                    <a:pt x="74" y="87"/>
                  </a:moveTo>
                  <a:lnTo>
                    <a:pt x="10952" y="4161"/>
                  </a:lnTo>
                  <a:lnTo>
                    <a:pt x="11220" y="6127"/>
                  </a:lnTo>
                  <a:lnTo>
                    <a:pt x="11220" y="6127"/>
                  </a:lnTo>
                  <a:lnTo>
                    <a:pt x="309" y="2054"/>
                  </a:lnTo>
                  <a:lnTo>
                    <a:pt x="74" y="87"/>
                  </a:lnTo>
                  <a:close/>
                  <a:moveTo>
                    <a:pt x="47" y="0"/>
                  </a:moveTo>
                  <a:cubicBezTo>
                    <a:pt x="34" y="0"/>
                    <a:pt x="20" y="0"/>
                    <a:pt x="14" y="7"/>
                  </a:cubicBezTo>
                  <a:cubicBezTo>
                    <a:pt x="7" y="14"/>
                    <a:pt x="0" y="27"/>
                    <a:pt x="0" y="34"/>
                  </a:cubicBezTo>
                  <a:lnTo>
                    <a:pt x="248" y="2080"/>
                  </a:lnTo>
                  <a:cubicBezTo>
                    <a:pt x="248" y="2094"/>
                    <a:pt x="255" y="2101"/>
                    <a:pt x="269" y="2107"/>
                  </a:cubicBezTo>
                  <a:lnTo>
                    <a:pt x="11247" y="6207"/>
                  </a:lnTo>
                  <a:cubicBezTo>
                    <a:pt x="11247" y="6214"/>
                    <a:pt x="11260" y="6214"/>
                    <a:pt x="11260" y="6214"/>
                  </a:cubicBezTo>
                  <a:cubicBezTo>
                    <a:pt x="11267" y="6214"/>
                    <a:pt x="11274" y="6207"/>
                    <a:pt x="11281" y="6207"/>
                  </a:cubicBezTo>
                  <a:cubicBezTo>
                    <a:pt x="11287" y="6194"/>
                    <a:pt x="11294" y="6187"/>
                    <a:pt x="11294" y="6174"/>
                  </a:cubicBezTo>
                  <a:lnTo>
                    <a:pt x="11019" y="4134"/>
                  </a:lnTo>
                  <a:cubicBezTo>
                    <a:pt x="11012" y="4120"/>
                    <a:pt x="11005" y="4107"/>
                    <a:pt x="10992" y="410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7731592" y="3144178"/>
              <a:ext cx="664102" cy="500517"/>
            </a:xfrm>
            <a:custGeom>
              <a:rect b="b" l="l" r="r" t="t"/>
              <a:pathLst>
                <a:path extrusionOk="0" h="10409" w="13811">
                  <a:moveTo>
                    <a:pt x="13744" y="0"/>
                  </a:moveTo>
                  <a:lnTo>
                    <a:pt x="0" y="9932"/>
                  </a:lnTo>
                  <a:lnTo>
                    <a:pt x="68" y="10408"/>
                  </a:lnTo>
                  <a:lnTo>
                    <a:pt x="13811" y="470"/>
                  </a:lnTo>
                  <a:lnTo>
                    <a:pt x="13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7729957" y="3142543"/>
              <a:ext cx="667372" cy="503738"/>
            </a:xfrm>
            <a:custGeom>
              <a:rect b="b" l="l" r="r" t="t"/>
              <a:pathLst>
                <a:path extrusionOk="0" h="10476" w="13879">
                  <a:moveTo>
                    <a:pt x="13757" y="95"/>
                  </a:moveTo>
                  <a:lnTo>
                    <a:pt x="13811" y="491"/>
                  </a:lnTo>
                  <a:lnTo>
                    <a:pt x="128" y="10382"/>
                  </a:lnTo>
                  <a:lnTo>
                    <a:pt x="75" y="9979"/>
                  </a:lnTo>
                  <a:lnTo>
                    <a:pt x="13757" y="95"/>
                  </a:lnTo>
                  <a:close/>
                  <a:moveTo>
                    <a:pt x="13791" y="1"/>
                  </a:moveTo>
                  <a:cubicBezTo>
                    <a:pt x="13784" y="1"/>
                    <a:pt x="13771" y="1"/>
                    <a:pt x="13757" y="8"/>
                  </a:cubicBezTo>
                  <a:lnTo>
                    <a:pt x="14" y="9939"/>
                  </a:lnTo>
                  <a:cubicBezTo>
                    <a:pt x="8" y="9946"/>
                    <a:pt x="1" y="9959"/>
                    <a:pt x="1" y="9973"/>
                  </a:cubicBezTo>
                  <a:lnTo>
                    <a:pt x="68" y="10449"/>
                  </a:lnTo>
                  <a:cubicBezTo>
                    <a:pt x="68" y="10456"/>
                    <a:pt x="75" y="10469"/>
                    <a:pt x="88" y="10469"/>
                  </a:cubicBezTo>
                  <a:cubicBezTo>
                    <a:pt x="95" y="10476"/>
                    <a:pt x="95" y="10476"/>
                    <a:pt x="102" y="10476"/>
                  </a:cubicBezTo>
                  <a:cubicBezTo>
                    <a:pt x="108" y="10476"/>
                    <a:pt x="115" y="10476"/>
                    <a:pt x="122" y="10469"/>
                  </a:cubicBezTo>
                  <a:lnTo>
                    <a:pt x="13865" y="538"/>
                  </a:lnTo>
                  <a:cubicBezTo>
                    <a:pt x="13872" y="524"/>
                    <a:pt x="13878" y="518"/>
                    <a:pt x="13878" y="504"/>
                  </a:cubicBezTo>
                  <a:lnTo>
                    <a:pt x="13811" y="28"/>
                  </a:lnTo>
                  <a:cubicBezTo>
                    <a:pt x="13811" y="14"/>
                    <a:pt x="13804" y="8"/>
                    <a:pt x="137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7169815" y="2935393"/>
              <a:ext cx="1222657" cy="686365"/>
            </a:xfrm>
            <a:custGeom>
              <a:rect b="b" l="l" r="r" t="t"/>
              <a:pathLst>
                <a:path extrusionOk="0" h="14274" w="25427">
                  <a:moveTo>
                    <a:pt x="14012" y="1"/>
                  </a:moveTo>
                  <a:lnTo>
                    <a:pt x="0" y="9905"/>
                  </a:lnTo>
                  <a:lnTo>
                    <a:pt x="11683" y="14274"/>
                  </a:lnTo>
                  <a:lnTo>
                    <a:pt x="25427" y="434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7167892" y="2933807"/>
              <a:ext cx="1226216" cy="689587"/>
            </a:xfrm>
            <a:custGeom>
              <a:rect b="b" l="l" r="r" t="t"/>
              <a:pathLst>
                <a:path extrusionOk="0" h="14341" w="25501">
                  <a:moveTo>
                    <a:pt x="14059" y="74"/>
                  </a:moveTo>
                  <a:lnTo>
                    <a:pt x="25399" y="4382"/>
                  </a:lnTo>
                  <a:lnTo>
                    <a:pt x="11723" y="14273"/>
                  </a:lnTo>
                  <a:lnTo>
                    <a:pt x="108" y="9932"/>
                  </a:lnTo>
                  <a:lnTo>
                    <a:pt x="14059" y="74"/>
                  </a:lnTo>
                  <a:close/>
                  <a:moveTo>
                    <a:pt x="14065" y="0"/>
                  </a:moveTo>
                  <a:cubicBezTo>
                    <a:pt x="14059" y="0"/>
                    <a:pt x="14045" y="0"/>
                    <a:pt x="14032" y="7"/>
                  </a:cubicBezTo>
                  <a:lnTo>
                    <a:pt x="20" y="9912"/>
                  </a:lnTo>
                  <a:cubicBezTo>
                    <a:pt x="7" y="9918"/>
                    <a:pt x="0" y="9932"/>
                    <a:pt x="7" y="9945"/>
                  </a:cubicBezTo>
                  <a:cubicBezTo>
                    <a:pt x="7" y="9959"/>
                    <a:pt x="14" y="9965"/>
                    <a:pt x="27" y="9972"/>
                  </a:cubicBezTo>
                  <a:lnTo>
                    <a:pt x="11717" y="14341"/>
                  </a:lnTo>
                  <a:lnTo>
                    <a:pt x="11723" y="14341"/>
                  </a:lnTo>
                  <a:cubicBezTo>
                    <a:pt x="11730" y="14341"/>
                    <a:pt x="11737" y="14341"/>
                    <a:pt x="11744" y="14334"/>
                  </a:cubicBezTo>
                  <a:lnTo>
                    <a:pt x="25487" y="4402"/>
                  </a:lnTo>
                  <a:cubicBezTo>
                    <a:pt x="25500" y="4395"/>
                    <a:pt x="25500" y="4382"/>
                    <a:pt x="25500" y="4369"/>
                  </a:cubicBezTo>
                  <a:cubicBezTo>
                    <a:pt x="25500" y="4355"/>
                    <a:pt x="25493" y="4349"/>
                    <a:pt x="25480" y="4342"/>
                  </a:cubicBezTo>
                  <a:lnTo>
                    <a:pt x="14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7169815" y="3411675"/>
              <a:ext cx="583752" cy="370783"/>
            </a:xfrm>
            <a:custGeom>
              <a:rect b="b" l="l" r="r" t="t"/>
              <a:pathLst>
                <a:path extrusionOk="0" h="7711" w="12140">
                  <a:moveTo>
                    <a:pt x="0" y="0"/>
                  </a:moveTo>
                  <a:lnTo>
                    <a:pt x="61" y="477"/>
                  </a:lnTo>
                  <a:lnTo>
                    <a:pt x="390" y="2873"/>
                  </a:lnTo>
                  <a:lnTo>
                    <a:pt x="450" y="3342"/>
                  </a:lnTo>
                  <a:lnTo>
                    <a:pt x="12140" y="7711"/>
                  </a:lnTo>
                  <a:lnTo>
                    <a:pt x="12073" y="7234"/>
                  </a:lnTo>
                  <a:lnTo>
                    <a:pt x="806" y="3013"/>
                  </a:lnTo>
                  <a:lnTo>
                    <a:pt x="484" y="618"/>
                  </a:lnTo>
                  <a:lnTo>
                    <a:pt x="11751" y="4845"/>
                  </a:lnTo>
                  <a:lnTo>
                    <a:pt x="11683" y="4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7167892" y="3410137"/>
              <a:ext cx="587310" cy="373957"/>
            </a:xfrm>
            <a:custGeom>
              <a:rect b="b" l="l" r="r" t="t"/>
              <a:pathLst>
                <a:path extrusionOk="0" h="7777" w="12214">
                  <a:moveTo>
                    <a:pt x="81" y="86"/>
                  </a:moveTo>
                  <a:lnTo>
                    <a:pt x="11697" y="4428"/>
                  </a:lnTo>
                  <a:lnTo>
                    <a:pt x="11750" y="4824"/>
                  </a:lnTo>
                  <a:lnTo>
                    <a:pt x="530" y="616"/>
                  </a:lnTo>
                  <a:cubicBezTo>
                    <a:pt x="524" y="616"/>
                    <a:pt x="510" y="616"/>
                    <a:pt x="503" y="623"/>
                  </a:cubicBezTo>
                  <a:cubicBezTo>
                    <a:pt x="490" y="630"/>
                    <a:pt x="483" y="643"/>
                    <a:pt x="490" y="656"/>
                  </a:cubicBezTo>
                  <a:lnTo>
                    <a:pt x="812" y="3045"/>
                  </a:lnTo>
                  <a:cubicBezTo>
                    <a:pt x="812" y="3059"/>
                    <a:pt x="819" y="3072"/>
                    <a:pt x="832" y="3072"/>
                  </a:cubicBezTo>
                  <a:lnTo>
                    <a:pt x="12086" y="7293"/>
                  </a:lnTo>
                  <a:lnTo>
                    <a:pt x="12140" y="7689"/>
                  </a:lnTo>
                  <a:lnTo>
                    <a:pt x="12140" y="7689"/>
                  </a:lnTo>
                  <a:lnTo>
                    <a:pt x="524" y="3354"/>
                  </a:lnTo>
                  <a:lnTo>
                    <a:pt x="524" y="3347"/>
                  </a:lnTo>
                  <a:lnTo>
                    <a:pt x="81" y="86"/>
                  </a:lnTo>
                  <a:close/>
                  <a:moveTo>
                    <a:pt x="34" y="1"/>
                  </a:moveTo>
                  <a:cubicBezTo>
                    <a:pt x="29" y="1"/>
                    <a:pt x="24" y="2"/>
                    <a:pt x="20" y="6"/>
                  </a:cubicBezTo>
                  <a:cubicBezTo>
                    <a:pt x="7" y="19"/>
                    <a:pt x="0" y="26"/>
                    <a:pt x="7" y="39"/>
                  </a:cubicBezTo>
                  <a:lnTo>
                    <a:pt x="456" y="3381"/>
                  </a:lnTo>
                  <a:cubicBezTo>
                    <a:pt x="456" y="3394"/>
                    <a:pt x="463" y="3401"/>
                    <a:pt x="477" y="3408"/>
                  </a:cubicBezTo>
                  <a:lnTo>
                    <a:pt x="12166" y="7776"/>
                  </a:lnTo>
                  <a:lnTo>
                    <a:pt x="12173" y="7776"/>
                  </a:lnTo>
                  <a:cubicBezTo>
                    <a:pt x="12186" y="7776"/>
                    <a:pt x="12193" y="7776"/>
                    <a:pt x="12200" y="7770"/>
                  </a:cubicBezTo>
                  <a:cubicBezTo>
                    <a:pt x="12207" y="7763"/>
                    <a:pt x="12213" y="7750"/>
                    <a:pt x="12207" y="7736"/>
                  </a:cubicBezTo>
                  <a:lnTo>
                    <a:pt x="12146" y="7266"/>
                  </a:lnTo>
                  <a:cubicBezTo>
                    <a:pt x="12146" y="7253"/>
                    <a:pt x="12133" y="7240"/>
                    <a:pt x="12126" y="7240"/>
                  </a:cubicBezTo>
                  <a:lnTo>
                    <a:pt x="873" y="3019"/>
                  </a:lnTo>
                  <a:lnTo>
                    <a:pt x="557" y="703"/>
                  </a:lnTo>
                  <a:lnTo>
                    <a:pt x="11777" y="4904"/>
                  </a:lnTo>
                  <a:cubicBezTo>
                    <a:pt x="11784" y="4908"/>
                    <a:pt x="11791" y="4909"/>
                    <a:pt x="11796" y="4909"/>
                  </a:cubicBezTo>
                  <a:cubicBezTo>
                    <a:pt x="11802" y="4909"/>
                    <a:pt x="11807" y="4908"/>
                    <a:pt x="11811" y="4904"/>
                  </a:cubicBezTo>
                  <a:cubicBezTo>
                    <a:pt x="11817" y="4898"/>
                    <a:pt x="11824" y="4884"/>
                    <a:pt x="11824" y="4871"/>
                  </a:cubicBezTo>
                  <a:lnTo>
                    <a:pt x="11757" y="4394"/>
                  </a:lnTo>
                  <a:cubicBezTo>
                    <a:pt x="11757" y="4388"/>
                    <a:pt x="11750" y="4374"/>
                    <a:pt x="11737" y="4367"/>
                  </a:cubicBezTo>
                  <a:lnTo>
                    <a:pt x="47" y="6"/>
                  </a:ln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7193040" y="3441344"/>
              <a:ext cx="29717" cy="115260"/>
            </a:xfrm>
            <a:custGeom>
              <a:rect b="b" l="l" r="r" t="t"/>
              <a:pathLst>
                <a:path extrusionOk="0" h="2397" w="618">
                  <a:moveTo>
                    <a:pt x="1" y="1"/>
                  </a:moveTo>
                  <a:lnTo>
                    <a:pt x="323" y="2396"/>
                  </a:lnTo>
                  <a:lnTo>
                    <a:pt x="618" y="2182"/>
                  </a:lnTo>
                  <a:lnTo>
                    <a:pt x="370" y="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191117" y="3439757"/>
              <a:ext cx="33275" cy="118433"/>
            </a:xfrm>
            <a:custGeom>
              <a:rect b="b" l="l" r="r" t="t"/>
              <a:pathLst>
                <a:path extrusionOk="0" h="2463" w="692">
                  <a:moveTo>
                    <a:pt x="81" y="87"/>
                  </a:moveTo>
                  <a:lnTo>
                    <a:pt x="383" y="202"/>
                  </a:lnTo>
                  <a:lnTo>
                    <a:pt x="618" y="2201"/>
                  </a:lnTo>
                  <a:lnTo>
                    <a:pt x="390" y="2369"/>
                  </a:lnTo>
                  <a:lnTo>
                    <a:pt x="81" y="87"/>
                  </a:lnTo>
                  <a:close/>
                  <a:moveTo>
                    <a:pt x="47" y="0"/>
                  </a:moveTo>
                  <a:cubicBezTo>
                    <a:pt x="41" y="0"/>
                    <a:pt x="27" y="0"/>
                    <a:pt x="14" y="7"/>
                  </a:cubicBezTo>
                  <a:cubicBezTo>
                    <a:pt x="7" y="14"/>
                    <a:pt x="0" y="27"/>
                    <a:pt x="7" y="40"/>
                  </a:cubicBezTo>
                  <a:lnTo>
                    <a:pt x="329" y="2429"/>
                  </a:lnTo>
                  <a:cubicBezTo>
                    <a:pt x="329" y="2443"/>
                    <a:pt x="336" y="2456"/>
                    <a:pt x="349" y="2456"/>
                  </a:cubicBezTo>
                  <a:cubicBezTo>
                    <a:pt x="349" y="2463"/>
                    <a:pt x="356" y="2463"/>
                    <a:pt x="363" y="2463"/>
                  </a:cubicBezTo>
                  <a:cubicBezTo>
                    <a:pt x="369" y="2463"/>
                    <a:pt x="376" y="2456"/>
                    <a:pt x="383" y="2456"/>
                  </a:cubicBezTo>
                  <a:lnTo>
                    <a:pt x="678" y="2248"/>
                  </a:lnTo>
                  <a:cubicBezTo>
                    <a:pt x="685" y="2242"/>
                    <a:pt x="692" y="2228"/>
                    <a:pt x="692" y="2215"/>
                  </a:cubicBezTo>
                  <a:lnTo>
                    <a:pt x="443" y="168"/>
                  </a:lnTo>
                  <a:cubicBezTo>
                    <a:pt x="443" y="161"/>
                    <a:pt x="437" y="148"/>
                    <a:pt x="423" y="141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7486359" y="3578482"/>
              <a:ext cx="168490" cy="64290"/>
            </a:xfrm>
            <a:custGeom>
              <a:rect b="b" l="l" r="r" t="t"/>
              <a:pathLst>
                <a:path extrusionOk="0" h="1337" w="3504">
                  <a:moveTo>
                    <a:pt x="3503" y="1336"/>
                  </a:moveTo>
                  <a:lnTo>
                    <a:pt x="0" y="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7484724" y="3576799"/>
              <a:ext cx="172048" cy="67559"/>
            </a:xfrm>
            <a:custGeom>
              <a:rect b="b" l="l" r="r" t="t"/>
              <a:pathLst>
                <a:path extrusionOk="0" h="1405" w="3578">
                  <a:moveTo>
                    <a:pt x="40" y="0"/>
                  </a:moveTo>
                  <a:cubicBezTo>
                    <a:pt x="28" y="0"/>
                    <a:pt x="13" y="11"/>
                    <a:pt x="8" y="22"/>
                  </a:cubicBezTo>
                  <a:cubicBezTo>
                    <a:pt x="1" y="42"/>
                    <a:pt x="8" y="63"/>
                    <a:pt x="28" y="69"/>
                  </a:cubicBezTo>
                  <a:lnTo>
                    <a:pt x="3531" y="1405"/>
                  </a:lnTo>
                  <a:lnTo>
                    <a:pt x="3544" y="1405"/>
                  </a:lnTo>
                  <a:cubicBezTo>
                    <a:pt x="3557" y="1405"/>
                    <a:pt x="3571" y="1398"/>
                    <a:pt x="3571" y="1385"/>
                  </a:cubicBezTo>
                  <a:cubicBezTo>
                    <a:pt x="3578" y="1371"/>
                    <a:pt x="3571" y="1351"/>
                    <a:pt x="3551" y="1344"/>
                  </a:cubicBezTo>
                  <a:lnTo>
                    <a:pt x="48" y="2"/>
                  </a:lnTo>
                  <a:cubicBezTo>
                    <a:pt x="45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7481214" y="3593340"/>
              <a:ext cx="142957" cy="220133"/>
            </a:xfrm>
            <a:custGeom>
              <a:rect b="b" l="l" r="r" t="t"/>
              <a:pathLst>
                <a:path extrusionOk="0" h="4578" w="2973">
                  <a:moveTo>
                    <a:pt x="913" y="0"/>
                  </a:moveTo>
                  <a:cubicBezTo>
                    <a:pt x="832" y="34"/>
                    <a:pt x="711" y="121"/>
                    <a:pt x="638" y="222"/>
                  </a:cubicBezTo>
                  <a:cubicBezTo>
                    <a:pt x="564" y="309"/>
                    <a:pt x="517" y="416"/>
                    <a:pt x="483" y="531"/>
                  </a:cubicBezTo>
                  <a:cubicBezTo>
                    <a:pt x="436" y="698"/>
                    <a:pt x="430" y="866"/>
                    <a:pt x="416" y="1034"/>
                  </a:cubicBezTo>
                  <a:cubicBezTo>
                    <a:pt x="383" y="1577"/>
                    <a:pt x="362" y="2128"/>
                    <a:pt x="295" y="2665"/>
                  </a:cubicBezTo>
                  <a:cubicBezTo>
                    <a:pt x="269" y="2859"/>
                    <a:pt x="242" y="3054"/>
                    <a:pt x="195" y="3242"/>
                  </a:cubicBezTo>
                  <a:cubicBezTo>
                    <a:pt x="175" y="3336"/>
                    <a:pt x="148" y="3430"/>
                    <a:pt x="107" y="3523"/>
                  </a:cubicBezTo>
                  <a:cubicBezTo>
                    <a:pt x="94" y="3564"/>
                    <a:pt x="0" y="3785"/>
                    <a:pt x="0" y="3785"/>
                  </a:cubicBezTo>
                  <a:cubicBezTo>
                    <a:pt x="463" y="3584"/>
                    <a:pt x="926" y="3376"/>
                    <a:pt x="1389" y="3175"/>
                  </a:cubicBezTo>
                  <a:cubicBezTo>
                    <a:pt x="1530" y="3369"/>
                    <a:pt x="1651" y="3591"/>
                    <a:pt x="1785" y="3832"/>
                  </a:cubicBezTo>
                  <a:cubicBezTo>
                    <a:pt x="1960" y="4148"/>
                    <a:pt x="2174" y="4577"/>
                    <a:pt x="2174" y="4577"/>
                  </a:cubicBezTo>
                  <a:cubicBezTo>
                    <a:pt x="2282" y="4335"/>
                    <a:pt x="2342" y="4060"/>
                    <a:pt x="2389" y="3792"/>
                  </a:cubicBezTo>
                  <a:cubicBezTo>
                    <a:pt x="2456" y="3443"/>
                    <a:pt x="2476" y="3087"/>
                    <a:pt x="2490" y="2732"/>
                  </a:cubicBezTo>
                  <a:cubicBezTo>
                    <a:pt x="2503" y="2369"/>
                    <a:pt x="2517" y="2007"/>
                    <a:pt x="2543" y="1651"/>
                  </a:cubicBezTo>
                  <a:cubicBezTo>
                    <a:pt x="2564" y="1356"/>
                    <a:pt x="2651" y="873"/>
                    <a:pt x="2973" y="786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rgbClr val="FF67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7479579" y="3591802"/>
              <a:ext cx="146563" cy="223595"/>
            </a:xfrm>
            <a:custGeom>
              <a:rect b="b" l="l" r="r" t="t"/>
              <a:pathLst>
                <a:path extrusionOk="0" h="4650" w="3048">
                  <a:moveTo>
                    <a:pt x="953" y="66"/>
                  </a:moveTo>
                  <a:cubicBezTo>
                    <a:pt x="1101" y="126"/>
                    <a:pt x="2557" y="683"/>
                    <a:pt x="2913" y="818"/>
                  </a:cubicBezTo>
                  <a:cubicBezTo>
                    <a:pt x="2624" y="972"/>
                    <a:pt x="2557" y="1462"/>
                    <a:pt x="2544" y="1677"/>
                  </a:cubicBezTo>
                  <a:cubicBezTo>
                    <a:pt x="2517" y="2052"/>
                    <a:pt x="2504" y="2415"/>
                    <a:pt x="2490" y="2764"/>
                  </a:cubicBezTo>
                  <a:cubicBezTo>
                    <a:pt x="2477" y="3079"/>
                    <a:pt x="2463" y="3455"/>
                    <a:pt x="2389" y="3817"/>
                  </a:cubicBezTo>
                  <a:cubicBezTo>
                    <a:pt x="2349" y="4052"/>
                    <a:pt x="2289" y="4307"/>
                    <a:pt x="2208" y="4528"/>
                  </a:cubicBezTo>
                  <a:cubicBezTo>
                    <a:pt x="2134" y="4394"/>
                    <a:pt x="1980" y="4086"/>
                    <a:pt x="1846" y="3844"/>
                  </a:cubicBezTo>
                  <a:lnTo>
                    <a:pt x="1806" y="3770"/>
                  </a:lnTo>
                  <a:cubicBezTo>
                    <a:pt x="1685" y="3562"/>
                    <a:pt x="1578" y="3368"/>
                    <a:pt x="1450" y="3186"/>
                  </a:cubicBezTo>
                  <a:cubicBezTo>
                    <a:pt x="1443" y="3173"/>
                    <a:pt x="1437" y="3173"/>
                    <a:pt x="1423" y="3173"/>
                  </a:cubicBezTo>
                  <a:lnTo>
                    <a:pt x="1410" y="3173"/>
                  </a:lnTo>
                  <a:lnTo>
                    <a:pt x="101" y="3750"/>
                  </a:lnTo>
                  <a:cubicBezTo>
                    <a:pt x="128" y="3683"/>
                    <a:pt x="168" y="3596"/>
                    <a:pt x="175" y="3569"/>
                  </a:cubicBezTo>
                  <a:cubicBezTo>
                    <a:pt x="209" y="3475"/>
                    <a:pt x="235" y="3381"/>
                    <a:pt x="262" y="3280"/>
                  </a:cubicBezTo>
                  <a:cubicBezTo>
                    <a:pt x="309" y="3079"/>
                    <a:pt x="343" y="2878"/>
                    <a:pt x="363" y="2703"/>
                  </a:cubicBezTo>
                  <a:cubicBezTo>
                    <a:pt x="410" y="2301"/>
                    <a:pt x="437" y="1885"/>
                    <a:pt x="457" y="1482"/>
                  </a:cubicBezTo>
                  <a:cubicBezTo>
                    <a:pt x="464" y="1341"/>
                    <a:pt x="470" y="1207"/>
                    <a:pt x="484" y="1066"/>
                  </a:cubicBezTo>
                  <a:cubicBezTo>
                    <a:pt x="490" y="905"/>
                    <a:pt x="504" y="730"/>
                    <a:pt x="551" y="576"/>
                  </a:cubicBezTo>
                  <a:cubicBezTo>
                    <a:pt x="584" y="455"/>
                    <a:pt x="631" y="355"/>
                    <a:pt x="692" y="274"/>
                  </a:cubicBezTo>
                  <a:cubicBezTo>
                    <a:pt x="766" y="180"/>
                    <a:pt x="873" y="100"/>
                    <a:pt x="953" y="66"/>
                  </a:cubicBezTo>
                  <a:close/>
                  <a:moveTo>
                    <a:pt x="950" y="1"/>
                  </a:moveTo>
                  <a:cubicBezTo>
                    <a:pt x="947" y="1"/>
                    <a:pt x="943" y="2"/>
                    <a:pt x="940" y="6"/>
                  </a:cubicBezTo>
                  <a:cubicBezTo>
                    <a:pt x="839" y="46"/>
                    <a:pt x="719" y="140"/>
                    <a:pt x="645" y="234"/>
                  </a:cubicBezTo>
                  <a:cubicBezTo>
                    <a:pt x="578" y="321"/>
                    <a:pt x="524" y="428"/>
                    <a:pt x="484" y="556"/>
                  </a:cubicBezTo>
                  <a:cubicBezTo>
                    <a:pt x="437" y="724"/>
                    <a:pt x="430" y="898"/>
                    <a:pt x="417" y="1066"/>
                  </a:cubicBezTo>
                  <a:cubicBezTo>
                    <a:pt x="410" y="1200"/>
                    <a:pt x="403" y="1341"/>
                    <a:pt x="390" y="1482"/>
                  </a:cubicBezTo>
                  <a:cubicBezTo>
                    <a:pt x="370" y="1878"/>
                    <a:pt x="343" y="2294"/>
                    <a:pt x="296" y="2697"/>
                  </a:cubicBezTo>
                  <a:cubicBezTo>
                    <a:pt x="276" y="2871"/>
                    <a:pt x="249" y="3072"/>
                    <a:pt x="202" y="3267"/>
                  </a:cubicBezTo>
                  <a:cubicBezTo>
                    <a:pt x="175" y="3368"/>
                    <a:pt x="148" y="3462"/>
                    <a:pt x="115" y="3549"/>
                  </a:cubicBezTo>
                  <a:cubicBezTo>
                    <a:pt x="101" y="3582"/>
                    <a:pt x="7" y="3804"/>
                    <a:pt x="7" y="3804"/>
                  </a:cubicBezTo>
                  <a:cubicBezTo>
                    <a:pt x="1" y="3817"/>
                    <a:pt x="1" y="3831"/>
                    <a:pt x="14" y="3844"/>
                  </a:cubicBezTo>
                  <a:cubicBezTo>
                    <a:pt x="21" y="3851"/>
                    <a:pt x="34" y="3851"/>
                    <a:pt x="48" y="3851"/>
                  </a:cubicBezTo>
                  <a:lnTo>
                    <a:pt x="1410" y="3247"/>
                  </a:lnTo>
                  <a:cubicBezTo>
                    <a:pt x="1531" y="3421"/>
                    <a:pt x="1638" y="3609"/>
                    <a:pt x="1745" y="3804"/>
                  </a:cubicBezTo>
                  <a:lnTo>
                    <a:pt x="1786" y="3878"/>
                  </a:lnTo>
                  <a:cubicBezTo>
                    <a:pt x="1960" y="4186"/>
                    <a:pt x="2175" y="4622"/>
                    <a:pt x="2181" y="4629"/>
                  </a:cubicBezTo>
                  <a:cubicBezTo>
                    <a:pt x="2188" y="4636"/>
                    <a:pt x="2195" y="4643"/>
                    <a:pt x="2208" y="4643"/>
                  </a:cubicBezTo>
                  <a:lnTo>
                    <a:pt x="2208" y="4649"/>
                  </a:lnTo>
                  <a:lnTo>
                    <a:pt x="2215" y="4649"/>
                  </a:lnTo>
                  <a:cubicBezTo>
                    <a:pt x="2228" y="4649"/>
                    <a:pt x="2235" y="4636"/>
                    <a:pt x="2242" y="4629"/>
                  </a:cubicBezTo>
                  <a:cubicBezTo>
                    <a:pt x="2349" y="4381"/>
                    <a:pt x="2410" y="4099"/>
                    <a:pt x="2463" y="3831"/>
                  </a:cubicBezTo>
                  <a:cubicBezTo>
                    <a:pt x="2530" y="3462"/>
                    <a:pt x="2551" y="3086"/>
                    <a:pt x="2557" y="2764"/>
                  </a:cubicBezTo>
                  <a:cubicBezTo>
                    <a:pt x="2571" y="2421"/>
                    <a:pt x="2591" y="2059"/>
                    <a:pt x="2611" y="1683"/>
                  </a:cubicBezTo>
                  <a:cubicBezTo>
                    <a:pt x="2624" y="1462"/>
                    <a:pt x="2698" y="938"/>
                    <a:pt x="3020" y="851"/>
                  </a:cubicBezTo>
                  <a:cubicBezTo>
                    <a:pt x="3034" y="851"/>
                    <a:pt x="3040" y="838"/>
                    <a:pt x="3040" y="824"/>
                  </a:cubicBezTo>
                  <a:cubicBezTo>
                    <a:pt x="3047" y="811"/>
                    <a:pt x="2933" y="757"/>
                    <a:pt x="2698" y="670"/>
                  </a:cubicBezTo>
                  <a:lnTo>
                    <a:pt x="960" y="6"/>
                  </a:lnTo>
                  <a:cubicBezTo>
                    <a:pt x="957" y="2"/>
                    <a:pt x="953" y="1"/>
                    <a:pt x="9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369450" y="362325"/>
            <a:ext cx="4842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IWD Dates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6994925" y="3079475"/>
            <a:ext cx="2149200" cy="244500"/>
          </a:xfrm>
          <a:prstGeom prst="rect">
            <a:avLst/>
          </a:prstGeom>
          <a:solidFill>
            <a:srgbClr val="1CE9B6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March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0" y="3079475"/>
            <a:ext cx="6994800" cy="244500"/>
          </a:xfrm>
          <a:prstGeom prst="rect">
            <a:avLst/>
          </a:prstGeom>
          <a:solidFill>
            <a:srgbClr val="00BFA5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January 2024				 	February 2024      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7162525" y="3735800"/>
            <a:ext cx="1918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00BFA5"/>
                </a:solidFill>
                <a:latin typeface="Google Sans"/>
                <a:ea typeface="Google Sans"/>
                <a:cs typeface="Google Sans"/>
                <a:sym typeface="Google Sans"/>
              </a:rPr>
              <a:t>The WTM IWD Day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2" name="Google Shape;212;p31"/>
          <p:cNvGrpSpPr/>
          <p:nvPr/>
        </p:nvGrpSpPr>
        <p:grpSpPr>
          <a:xfrm>
            <a:off x="455395" y="2667640"/>
            <a:ext cx="92400" cy="411825"/>
            <a:chOff x="845575" y="2563700"/>
            <a:chExt cx="92400" cy="411825"/>
          </a:xfrm>
        </p:grpSpPr>
        <p:sp>
          <p:nvSpPr>
            <p:cNvPr id="213" name="Google Shape;213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" name="Google Shape;214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5" name="Google Shape;215;p31"/>
          <p:cNvSpPr txBox="1"/>
          <p:nvPr/>
        </p:nvSpPr>
        <p:spPr>
          <a:xfrm>
            <a:off x="178025" y="1903200"/>
            <a:ext cx="837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Making plan </a:t>
            </a:r>
            <a:endParaRPr sz="1500"/>
          </a:p>
        </p:txBody>
      </p:sp>
      <p:grpSp>
        <p:nvGrpSpPr>
          <p:cNvPr id="216" name="Google Shape;216;p31"/>
          <p:cNvGrpSpPr/>
          <p:nvPr/>
        </p:nvGrpSpPr>
        <p:grpSpPr>
          <a:xfrm>
            <a:off x="2514220" y="2667640"/>
            <a:ext cx="92400" cy="411825"/>
            <a:chOff x="845575" y="2563700"/>
            <a:chExt cx="92400" cy="411825"/>
          </a:xfrm>
        </p:grpSpPr>
        <p:sp>
          <p:nvSpPr>
            <p:cNvPr id="217" name="Google Shape;217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" name="Google Shape;218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9" name="Google Shape;219;p31"/>
          <p:cNvSpPr txBox="1"/>
          <p:nvPr/>
        </p:nvSpPr>
        <p:spPr>
          <a:xfrm>
            <a:off x="2149675" y="1903200"/>
            <a:ext cx="1136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Talking with speakers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3988900" y="3731600"/>
            <a:ext cx="1399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Sending Mails to the Google for the support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1" name="Google Shape;221;p31"/>
          <p:cNvGrpSpPr/>
          <p:nvPr/>
        </p:nvGrpSpPr>
        <p:grpSpPr>
          <a:xfrm rot="10800000">
            <a:off x="4511493" y="3308067"/>
            <a:ext cx="92400" cy="411825"/>
            <a:chOff x="2072481" y="2563700"/>
            <a:chExt cx="92400" cy="411825"/>
          </a:xfrm>
        </p:grpSpPr>
        <p:cxnSp>
          <p:nvCxnSpPr>
            <p:cNvPr id="222" name="Google Shape;222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" name="Google Shape;223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1"/>
          <p:cNvSpPr txBox="1"/>
          <p:nvPr/>
        </p:nvSpPr>
        <p:spPr>
          <a:xfrm>
            <a:off x="2247900" y="3731600"/>
            <a:ext cx="1239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Making great posts and doing again meeting for the all details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5" name="Google Shape;225;p31"/>
          <p:cNvGrpSpPr/>
          <p:nvPr/>
        </p:nvGrpSpPr>
        <p:grpSpPr>
          <a:xfrm rot="10800000">
            <a:off x="2606493" y="3308067"/>
            <a:ext cx="92400" cy="411825"/>
            <a:chOff x="2072481" y="2563700"/>
            <a:chExt cx="92400" cy="411825"/>
          </a:xfrm>
        </p:grpSpPr>
        <p:cxnSp>
          <p:nvCxnSpPr>
            <p:cNvPr id="226" name="Google Shape;226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7" name="Google Shape;227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31"/>
          <p:cNvSpPr txBox="1"/>
          <p:nvPr/>
        </p:nvSpPr>
        <p:spPr>
          <a:xfrm>
            <a:off x="4419513" y="1695200"/>
            <a:ext cx="1166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9" name="Google Shape;229;p31"/>
          <p:cNvGrpSpPr/>
          <p:nvPr/>
        </p:nvGrpSpPr>
        <p:grpSpPr>
          <a:xfrm>
            <a:off x="3731995" y="2667640"/>
            <a:ext cx="92400" cy="411825"/>
            <a:chOff x="845575" y="2563700"/>
            <a:chExt cx="92400" cy="411825"/>
          </a:xfrm>
        </p:grpSpPr>
        <p:sp>
          <p:nvSpPr>
            <p:cNvPr id="230" name="Google Shape;230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" name="Google Shape;231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2" name="Google Shape;232;p31"/>
          <p:cNvSpPr txBox="1"/>
          <p:nvPr/>
        </p:nvSpPr>
        <p:spPr>
          <a:xfrm>
            <a:off x="3529425" y="1728050"/>
            <a:ext cx="1136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Sending Posts to Social Media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47700" y="3731600"/>
            <a:ext cx="9342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Searching speakers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4" name="Google Shape;234;p31"/>
          <p:cNvGrpSpPr/>
          <p:nvPr/>
        </p:nvGrpSpPr>
        <p:grpSpPr>
          <a:xfrm rot="10800000">
            <a:off x="1082493" y="3308067"/>
            <a:ext cx="92400" cy="411825"/>
            <a:chOff x="2072481" y="2563700"/>
            <a:chExt cx="92400" cy="411825"/>
          </a:xfrm>
        </p:grpSpPr>
        <p:cxnSp>
          <p:nvCxnSpPr>
            <p:cNvPr id="235" name="Google Shape;235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31"/>
          <p:cNvSpPr txBox="1"/>
          <p:nvPr/>
        </p:nvSpPr>
        <p:spPr>
          <a:xfrm>
            <a:off x="6264425" y="1845650"/>
            <a:ext cx="1239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Sending participation Mails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8" name="Google Shape;238;p31"/>
          <p:cNvGrpSpPr/>
          <p:nvPr/>
        </p:nvGrpSpPr>
        <p:grpSpPr>
          <a:xfrm>
            <a:off x="6731355" y="2667650"/>
            <a:ext cx="92400" cy="411825"/>
            <a:chOff x="2072481" y="2563700"/>
            <a:chExt cx="92400" cy="411825"/>
          </a:xfrm>
        </p:grpSpPr>
        <p:cxnSp>
          <p:nvCxnSpPr>
            <p:cNvPr id="239" name="Google Shape;239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31"/>
          <p:cNvSpPr txBox="1"/>
          <p:nvPr/>
        </p:nvSpPr>
        <p:spPr>
          <a:xfrm>
            <a:off x="8103700" y="3731600"/>
            <a:ext cx="976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2" name="Google Shape;242;p31"/>
          <p:cNvGrpSpPr/>
          <p:nvPr/>
        </p:nvGrpSpPr>
        <p:grpSpPr>
          <a:xfrm rot="10800000">
            <a:off x="8279268" y="3308067"/>
            <a:ext cx="92400" cy="411825"/>
            <a:chOff x="2072481" y="2563700"/>
            <a:chExt cx="92400" cy="411825"/>
          </a:xfrm>
        </p:grpSpPr>
        <p:cxnSp>
          <p:nvCxnSpPr>
            <p:cNvPr id="243" name="Google Shape;243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31"/>
          <p:cNvSpPr txBox="1"/>
          <p:nvPr/>
        </p:nvSpPr>
        <p:spPr>
          <a:xfrm>
            <a:off x="4909175" y="2067513"/>
            <a:ext cx="11664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rPr>
              <a:t>Registration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5340243" y="2667642"/>
            <a:ext cx="92400" cy="411825"/>
            <a:chOff x="2072481" y="2563700"/>
            <a:chExt cx="92400" cy="411825"/>
          </a:xfrm>
        </p:grpSpPr>
        <p:cxnSp>
          <p:nvCxnSpPr>
            <p:cNvPr id="247" name="Google Shape;247;p31"/>
            <p:cNvCxnSpPr/>
            <p:nvPr/>
          </p:nvCxnSpPr>
          <p:spPr>
            <a:xfrm>
              <a:off x="2118681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8" name="Google Shape;248;p31"/>
            <p:cNvSpPr/>
            <p:nvPr/>
          </p:nvSpPr>
          <p:spPr>
            <a:xfrm>
              <a:off x="2072481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1445995" y="2667640"/>
            <a:ext cx="92400" cy="411825"/>
            <a:chOff x="845575" y="2563700"/>
            <a:chExt cx="92400" cy="411825"/>
          </a:xfrm>
        </p:grpSpPr>
        <p:sp>
          <p:nvSpPr>
            <p:cNvPr id="250" name="Google Shape;250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" name="Google Shape;251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2" name="Google Shape;252;p31"/>
          <p:cNvSpPr txBox="1"/>
          <p:nvPr/>
        </p:nvSpPr>
        <p:spPr>
          <a:xfrm>
            <a:off x="1065600" y="1394225"/>
            <a:ext cx="10344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Group chats and meetings (for all of the details)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men Techmakers Guidelines">
  <a:themeElements>
    <a:clrScheme name="Simple Light">
      <a:dk1>
        <a:srgbClr val="202124"/>
      </a:dk1>
      <a:lt1>
        <a:srgbClr val="FFFFFF"/>
      </a:lt1>
      <a:dk2>
        <a:srgbClr val="FFFFFF"/>
      </a:dk2>
      <a:lt2>
        <a:srgbClr val="FFFFFF"/>
      </a:lt2>
      <a:accent1>
        <a:srgbClr val="54A6EC"/>
      </a:accent1>
      <a:accent2>
        <a:srgbClr val="2480EF"/>
      </a:accent2>
      <a:accent3>
        <a:srgbClr val="00DAA1"/>
      </a:accent3>
      <a:accent4>
        <a:srgbClr val="00B597"/>
      </a:accent4>
      <a:accent5>
        <a:srgbClr val="FFC3A1"/>
      </a:accent5>
      <a:accent6>
        <a:srgbClr val="FF676A"/>
      </a:accent6>
      <a:hlink>
        <a:srgbClr val="1A73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